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41" r:id="rId2"/>
    <p:sldMasterId id="2147483660" r:id="rId3"/>
    <p:sldMasterId id="2147483708" r:id="rId4"/>
  </p:sldMasterIdLst>
  <p:notesMasterIdLst>
    <p:notesMasterId r:id="rId36"/>
  </p:notesMasterIdLst>
  <p:handoutMasterIdLst>
    <p:handoutMasterId r:id="rId37"/>
  </p:handoutMasterIdLst>
  <p:sldIdLst>
    <p:sldId id="2209" r:id="rId5"/>
    <p:sldId id="2146" r:id="rId6"/>
    <p:sldId id="2049" r:id="rId7"/>
    <p:sldId id="2193" r:id="rId8"/>
    <p:sldId id="2054" r:id="rId9"/>
    <p:sldId id="2147" r:id="rId10"/>
    <p:sldId id="2191" r:id="rId11"/>
    <p:sldId id="2204" r:id="rId12"/>
    <p:sldId id="2152" r:id="rId13"/>
    <p:sldId id="2150" r:id="rId14"/>
    <p:sldId id="2151" r:id="rId15"/>
    <p:sldId id="2214" r:id="rId16"/>
    <p:sldId id="2055" r:id="rId17"/>
    <p:sldId id="2160" r:id="rId18"/>
    <p:sldId id="2051" r:id="rId19"/>
    <p:sldId id="2161" r:id="rId20"/>
    <p:sldId id="2169" r:id="rId21"/>
    <p:sldId id="2213" r:id="rId22"/>
    <p:sldId id="2167" r:id="rId23"/>
    <p:sldId id="2056" r:id="rId24"/>
    <p:sldId id="2153" r:id="rId25"/>
    <p:sldId id="2154" r:id="rId26"/>
    <p:sldId id="2184" r:id="rId27"/>
    <p:sldId id="2207" r:id="rId28"/>
    <p:sldId id="2155" r:id="rId29"/>
    <p:sldId id="2210" r:id="rId30"/>
    <p:sldId id="2057" r:id="rId31"/>
    <p:sldId id="2053" r:id="rId32"/>
    <p:sldId id="2189" r:id="rId33"/>
    <p:sldId id="2142" r:id="rId34"/>
    <p:sldId id="2215"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usra AMID" initials="YA" lastIdx="1" clrIdx="0">
    <p:extLst>
      <p:ext uri="{19B8F6BF-5375-455C-9EA6-DF929625EA0E}">
        <p15:presenceInfo xmlns:p15="http://schemas.microsoft.com/office/powerpoint/2012/main" userId="d4459e8e23b8e7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C7"/>
    <a:srgbClr val="0086B0"/>
    <a:srgbClr val="0098C8"/>
    <a:srgbClr val="33A398"/>
    <a:srgbClr val="199DA7"/>
    <a:srgbClr val="00A9DE"/>
    <a:srgbClr val="AFD3EB"/>
    <a:srgbClr val="9DC9E7"/>
    <a:srgbClr val="0077B6"/>
    <a:srgbClr val="0354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403CF3-C886-4600-9D66-E7269EC3DB7B}" v="135" dt="2022-09-13T15:57:02.8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429" autoAdjust="0"/>
    <p:restoredTop sz="55735" autoAdjust="0"/>
  </p:normalViewPr>
  <p:slideViewPr>
    <p:cSldViewPr snapToGrid="0">
      <p:cViewPr varScale="1">
        <p:scale>
          <a:sx n="35" d="100"/>
          <a:sy n="35" d="100"/>
        </p:scale>
        <p:origin x="1040" y="28"/>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87" d="100"/>
          <a:sy n="87" d="100"/>
        </p:scale>
        <p:origin x="340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uhcine MAAIDEN" userId="e1d6aad8-9aa4-4cc8-9f77-029b61931c99" providerId="ADAL" clId="{68403CF3-C886-4600-9D66-E7269EC3DB7B}"/>
    <pc:docChg chg="modSld sldOrd">
      <pc:chgData name="Mouhcine MAAIDEN" userId="e1d6aad8-9aa4-4cc8-9f77-029b61931c99" providerId="ADAL" clId="{68403CF3-C886-4600-9D66-E7269EC3DB7B}" dt="2022-09-13T15:57:02.874" v="144" actId="20577"/>
      <pc:docMkLst>
        <pc:docMk/>
      </pc:docMkLst>
      <pc:sldChg chg="modSp mod modAnim">
        <pc:chgData name="Mouhcine MAAIDEN" userId="e1d6aad8-9aa4-4cc8-9f77-029b61931c99" providerId="ADAL" clId="{68403CF3-C886-4600-9D66-E7269EC3DB7B}" dt="2022-09-13T15:57:02.874" v="144" actId="20577"/>
        <pc:sldMkLst>
          <pc:docMk/>
          <pc:sldMk cId="1244589034" sldId="2151"/>
        </pc:sldMkLst>
        <pc:spChg chg="mod">
          <ac:chgData name="Mouhcine MAAIDEN" userId="e1d6aad8-9aa4-4cc8-9f77-029b61931c99" providerId="ADAL" clId="{68403CF3-C886-4600-9D66-E7269EC3DB7B}" dt="2022-09-13T15:57:02.874" v="144" actId="20577"/>
          <ac:spMkLst>
            <pc:docMk/>
            <pc:sldMk cId="1244589034" sldId="2151"/>
            <ac:spMk id="36" creationId="{6BF78773-3CBB-155D-0BC1-34B7BD472672}"/>
          </ac:spMkLst>
        </pc:spChg>
        <pc:spChg chg="mod">
          <ac:chgData name="Mouhcine MAAIDEN" userId="e1d6aad8-9aa4-4cc8-9f77-029b61931c99" providerId="ADAL" clId="{68403CF3-C886-4600-9D66-E7269EC3DB7B}" dt="2022-09-13T15:55:31.790" v="52" actId="1076"/>
          <ac:spMkLst>
            <pc:docMk/>
            <pc:sldMk cId="1244589034" sldId="2151"/>
            <ac:spMk id="38" creationId="{7F1A247C-C921-84D3-E18E-B306C107E5E8}"/>
          </ac:spMkLst>
        </pc:spChg>
        <pc:spChg chg="mod">
          <ac:chgData name="Mouhcine MAAIDEN" userId="e1d6aad8-9aa4-4cc8-9f77-029b61931c99" providerId="ADAL" clId="{68403CF3-C886-4600-9D66-E7269EC3DB7B}" dt="2022-09-13T15:56:41.861" v="127" actId="20577"/>
          <ac:spMkLst>
            <pc:docMk/>
            <pc:sldMk cId="1244589034" sldId="2151"/>
            <ac:spMk id="41" creationId="{3E35BDBF-6237-0532-AEA2-73987926807D}"/>
          </ac:spMkLst>
        </pc:spChg>
      </pc:sldChg>
      <pc:sldChg chg="modSp mod ord">
        <pc:chgData name="Mouhcine MAAIDEN" userId="e1d6aad8-9aa4-4cc8-9f77-029b61931c99" providerId="ADAL" clId="{68403CF3-C886-4600-9D66-E7269EC3DB7B}" dt="2022-09-13T15:53:13.697" v="7"/>
        <pc:sldMkLst>
          <pc:docMk/>
          <pc:sldMk cId="3902187602" sldId="2167"/>
        </pc:sldMkLst>
        <pc:picChg chg="mod">
          <ac:chgData name="Mouhcine MAAIDEN" userId="e1d6aad8-9aa4-4cc8-9f77-029b61931c99" providerId="ADAL" clId="{68403CF3-C886-4600-9D66-E7269EC3DB7B}" dt="2022-09-13T15:53:10.742" v="5" actId="1036"/>
          <ac:picMkLst>
            <pc:docMk/>
            <pc:sldMk cId="3902187602" sldId="2167"/>
            <ac:picMk id="3" creationId="{AFFABC76-0EAB-B6BF-7F56-E0127423A027}"/>
          </ac:picMkLst>
        </pc:picChg>
      </pc:sldChg>
      <pc:sldChg chg="modSp mod">
        <pc:chgData name="Mouhcine MAAIDEN" userId="e1d6aad8-9aa4-4cc8-9f77-029b61931c99" providerId="ADAL" clId="{68403CF3-C886-4600-9D66-E7269EC3DB7B}" dt="2022-09-13T15:53:37.338" v="9" actId="1076"/>
        <pc:sldMkLst>
          <pc:docMk/>
          <pc:sldMk cId="2200663747" sldId="2213"/>
        </pc:sldMkLst>
        <pc:picChg chg="mod">
          <ac:chgData name="Mouhcine MAAIDEN" userId="e1d6aad8-9aa4-4cc8-9f77-029b61931c99" providerId="ADAL" clId="{68403CF3-C886-4600-9D66-E7269EC3DB7B}" dt="2022-09-13T15:53:37.338" v="9" actId="1076"/>
          <ac:picMkLst>
            <pc:docMk/>
            <pc:sldMk cId="2200663747" sldId="2213"/>
            <ac:picMk id="3" creationId="{AFFABC76-0EAB-B6BF-7F56-E0127423A02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4642A6-84C5-42A7-A5D4-DCBC115DECA4}"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fr-FR"/>
        </a:p>
      </dgm:t>
    </dgm:pt>
    <dgm:pt modelId="{0D350371-0F0D-4A83-822F-0CEFF18FE94B}">
      <dgm:prSet phldrT="[Texte]"/>
      <dgm:spPr/>
      <dgm:t>
        <a:bodyPr/>
        <a:lstStyle/>
        <a:p>
          <a:r>
            <a:rPr lang="fr-FR" dirty="0"/>
            <a:t>Besoins non fonctionnels</a:t>
          </a:r>
        </a:p>
      </dgm:t>
    </dgm:pt>
    <dgm:pt modelId="{DAA8017B-9D68-4304-B704-A4085AEB559B}" type="parTrans" cxnId="{4906A9BD-4B43-4355-B5F5-C5AFCB4B7642}">
      <dgm:prSet/>
      <dgm:spPr/>
      <dgm:t>
        <a:bodyPr/>
        <a:lstStyle/>
        <a:p>
          <a:endParaRPr lang="fr-FR"/>
        </a:p>
      </dgm:t>
    </dgm:pt>
    <dgm:pt modelId="{EFADF64A-B56E-4D9E-B7FA-512B1047A2F9}" type="sibTrans" cxnId="{4906A9BD-4B43-4355-B5F5-C5AFCB4B7642}">
      <dgm:prSet/>
      <dgm:spPr/>
      <dgm:t>
        <a:bodyPr/>
        <a:lstStyle/>
        <a:p>
          <a:endParaRPr lang="fr-FR"/>
        </a:p>
      </dgm:t>
    </dgm:pt>
    <dgm:pt modelId="{E0A7CF73-B4C0-4DD8-A322-33DE7F277730}">
      <dgm:prSet phldrT="[Texte]"/>
      <dgm:spPr/>
      <dgm:t>
        <a:bodyPr/>
        <a:lstStyle/>
        <a:p>
          <a:r>
            <a:rPr lang="fr-FR" b="1" dirty="0"/>
            <a:t>Disponibilité</a:t>
          </a:r>
        </a:p>
      </dgm:t>
    </dgm:pt>
    <dgm:pt modelId="{B65FAADB-2737-4A93-A6FC-24C5138BB7EA}" type="parTrans" cxnId="{37C51E15-1653-4089-A249-23860ADCC1EC}">
      <dgm:prSet/>
      <dgm:spPr/>
      <dgm:t>
        <a:bodyPr/>
        <a:lstStyle/>
        <a:p>
          <a:endParaRPr lang="fr-FR"/>
        </a:p>
      </dgm:t>
    </dgm:pt>
    <dgm:pt modelId="{65D247D2-8E88-4308-9FAC-F6BB65ACAD63}" type="sibTrans" cxnId="{37C51E15-1653-4089-A249-23860ADCC1EC}">
      <dgm:prSet/>
      <dgm:spPr/>
      <dgm:t>
        <a:bodyPr/>
        <a:lstStyle/>
        <a:p>
          <a:endParaRPr lang="fr-FR"/>
        </a:p>
      </dgm:t>
    </dgm:pt>
    <dgm:pt modelId="{1E954107-5F27-4A05-BB97-D52F3A9FC5D8}">
      <dgm:prSet phldrT="[Texte]"/>
      <dgm:spPr/>
      <dgm:t>
        <a:bodyPr/>
        <a:lstStyle/>
        <a:p>
          <a:r>
            <a:rPr lang="fr-FR" b="1" dirty="0"/>
            <a:t>Performance</a:t>
          </a:r>
        </a:p>
      </dgm:t>
    </dgm:pt>
    <dgm:pt modelId="{7C3486A5-98D8-4890-BA77-DBB1B522EA19}" type="parTrans" cxnId="{9C5545D4-A327-414E-AB57-0822DFB1C357}">
      <dgm:prSet/>
      <dgm:spPr/>
      <dgm:t>
        <a:bodyPr/>
        <a:lstStyle/>
        <a:p>
          <a:endParaRPr lang="fr-FR"/>
        </a:p>
      </dgm:t>
    </dgm:pt>
    <dgm:pt modelId="{C61AB9EF-F273-4D5F-8FFB-F496B75E06FC}" type="sibTrans" cxnId="{9C5545D4-A327-414E-AB57-0822DFB1C357}">
      <dgm:prSet/>
      <dgm:spPr/>
      <dgm:t>
        <a:bodyPr/>
        <a:lstStyle/>
        <a:p>
          <a:endParaRPr lang="fr-FR"/>
        </a:p>
      </dgm:t>
    </dgm:pt>
    <dgm:pt modelId="{9426D570-2848-4F3D-AF24-22FE25EB90B3}">
      <dgm:prSet phldrT="[Texte]"/>
      <dgm:spPr/>
      <dgm:t>
        <a:bodyPr/>
        <a:lstStyle/>
        <a:p>
          <a:r>
            <a:rPr lang="fr-FR" b="1" dirty="0"/>
            <a:t>Sécurité</a:t>
          </a:r>
        </a:p>
      </dgm:t>
    </dgm:pt>
    <dgm:pt modelId="{A055B169-EAD3-47AC-A1A5-8E9BADF1C03F}" type="parTrans" cxnId="{0B81ECEF-6FC7-4CBC-A4FB-B768275EE3B9}">
      <dgm:prSet/>
      <dgm:spPr/>
      <dgm:t>
        <a:bodyPr/>
        <a:lstStyle/>
        <a:p>
          <a:endParaRPr lang="fr-FR"/>
        </a:p>
      </dgm:t>
    </dgm:pt>
    <dgm:pt modelId="{9A3B5ABF-8FB0-4085-A85A-FCA0EB76EAD2}" type="sibTrans" cxnId="{0B81ECEF-6FC7-4CBC-A4FB-B768275EE3B9}">
      <dgm:prSet/>
      <dgm:spPr/>
      <dgm:t>
        <a:bodyPr/>
        <a:lstStyle/>
        <a:p>
          <a:endParaRPr lang="fr-FR"/>
        </a:p>
      </dgm:t>
    </dgm:pt>
    <dgm:pt modelId="{BF296AC7-3ED0-4005-87E6-36C05C81D06D}">
      <dgm:prSet phldrT="[Texte]"/>
      <dgm:spPr/>
      <dgm:t>
        <a:bodyPr/>
        <a:lstStyle/>
        <a:p>
          <a:r>
            <a:rPr lang="fr-FR" b="1" dirty="0"/>
            <a:t>Extensibilité</a:t>
          </a:r>
        </a:p>
      </dgm:t>
    </dgm:pt>
    <dgm:pt modelId="{C47611A5-C69A-42E7-8C23-EBDB92B2C279}" type="parTrans" cxnId="{0EAD8AB9-7432-4B83-8F27-8362EB297022}">
      <dgm:prSet/>
      <dgm:spPr/>
      <dgm:t>
        <a:bodyPr/>
        <a:lstStyle/>
        <a:p>
          <a:endParaRPr lang="fr-FR"/>
        </a:p>
      </dgm:t>
    </dgm:pt>
    <dgm:pt modelId="{A43B4F3E-C66D-4C61-9862-548BFC39BCA3}" type="sibTrans" cxnId="{0EAD8AB9-7432-4B83-8F27-8362EB297022}">
      <dgm:prSet/>
      <dgm:spPr/>
      <dgm:t>
        <a:bodyPr/>
        <a:lstStyle/>
        <a:p>
          <a:endParaRPr lang="fr-FR"/>
        </a:p>
      </dgm:t>
    </dgm:pt>
    <dgm:pt modelId="{C3F408E4-BDA4-4838-A41B-1CFF8E53290C}">
      <dgm:prSet phldrT="[Texte]"/>
      <dgm:spPr/>
      <dgm:t>
        <a:bodyPr/>
        <a:lstStyle/>
        <a:p>
          <a:r>
            <a:rPr lang="fr-FR" b="1" dirty="0"/>
            <a:t>Convivialité </a:t>
          </a:r>
        </a:p>
      </dgm:t>
    </dgm:pt>
    <dgm:pt modelId="{2CAD509F-E894-4457-9132-508AF2E2EDA7}" type="parTrans" cxnId="{1784F249-3173-4C24-ACCC-1AE374665596}">
      <dgm:prSet/>
      <dgm:spPr/>
      <dgm:t>
        <a:bodyPr/>
        <a:lstStyle/>
        <a:p>
          <a:endParaRPr lang="fr-MA"/>
        </a:p>
      </dgm:t>
    </dgm:pt>
    <dgm:pt modelId="{89CC0C7A-B8F1-4D17-A2BF-8055DD83EF1D}" type="sibTrans" cxnId="{1784F249-3173-4C24-ACCC-1AE374665596}">
      <dgm:prSet/>
      <dgm:spPr/>
      <dgm:t>
        <a:bodyPr/>
        <a:lstStyle/>
        <a:p>
          <a:endParaRPr lang="fr-MA"/>
        </a:p>
      </dgm:t>
    </dgm:pt>
    <dgm:pt modelId="{4EE05AC2-8716-4414-8D60-4400DD405CD1}">
      <dgm:prSet phldrT="[Texte]"/>
      <dgm:spPr/>
      <dgm:t>
        <a:bodyPr/>
        <a:lstStyle/>
        <a:p>
          <a:r>
            <a:rPr lang="fr-FR" b="1" dirty="0"/>
            <a:t>Fiabilité</a:t>
          </a:r>
        </a:p>
      </dgm:t>
    </dgm:pt>
    <dgm:pt modelId="{88501BC4-6E28-4C3C-B87F-C3612F84A3DF}" type="parTrans" cxnId="{FF1A76AF-5126-4FCF-82C4-A7749CED893C}">
      <dgm:prSet/>
      <dgm:spPr/>
      <dgm:t>
        <a:bodyPr/>
        <a:lstStyle/>
        <a:p>
          <a:endParaRPr lang="fr-MA"/>
        </a:p>
      </dgm:t>
    </dgm:pt>
    <dgm:pt modelId="{80FFB899-2BC5-4A3B-9FC8-BFDF4E98FEFF}" type="sibTrans" cxnId="{FF1A76AF-5126-4FCF-82C4-A7749CED893C}">
      <dgm:prSet/>
      <dgm:spPr/>
      <dgm:t>
        <a:bodyPr/>
        <a:lstStyle/>
        <a:p>
          <a:endParaRPr lang="fr-MA"/>
        </a:p>
      </dgm:t>
    </dgm:pt>
    <dgm:pt modelId="{A848FE1A-439F-4B54-8366-76801B6364B7}" type="pres">
      <dgm:prSet presAssocID="{A74642A6-84C5-42A7-A5D4-DCBC115DECA4}" presName="Name0" presStyleCnt="0">
        <dgm:presLayoutVars>
          <dgm:chMax val="1"/>
          <dgm:dir/>
          <dgm:animLvl val="ctr"/>
          <dgm:resizeHandles val="exact"/>
        </dgm:presLayoutVars>
      </dgm:prSet>
      <dgm:spPr/>
    </dgm:pt>
    <dgm:pt modelId="{D580395A-3316-4AA8-B6A1-93E6F7E1A489}" type="pres">
      <dgm:prSet presAssocID="{0D350371-0F0D-4A83-822F-0CEFF18FE94B}" presName="centerShape" presStyleLbl="node0" presStyleIdx="0" presStyleCnt="1"/>
      <dgm:spPr/>
    </dgm:pt>
    <dgm:pt modelId="{2BF5AB89-7097-4001-AC4C-0ACF5C9D945C}" type="pres">
      <dgm:prSet presAssocID="{E0A7CF73-B4C0-4DD8-A322-33DE7F277730}" presName="node" presStyleLbl="node1" presStyleIdx="0" presStyleCnt="6" custScaleX="129206">
        <dgm:presLayoutVars>
          <dgm:bulletEnabled val="1"/>
        </dgm:presLayoutVars>
      </dgm:prSet>
      <dgm:spPr/>
    </dgm:pt>
    <dgm:pt modelId="{83A2BCF3-8A64-46A6-8A59-D855C2F1F576}" type="pres">
      <dgm:prSet presAssocID="{E0A7CF73-B4C0-4DD8-A322-33DE7F277730}" presName="dummy" presStyleCnt="0"/>
      <dgm:spPr/>
    </dgm:pt>
    <dgm:pt modelId="{8F187FF6-DFB8-4708-9CF5-CA6848EFA7F3}" type="pres">
      <dgm:prSet presAssocID="{65D247D2-8E88-4308-9FAC-F6BB65ACAD63}" presName="sibTrans" presStyleLbl="sibTrans2D1" presStyleIdx="0" presStyleCnt="6"/>
      <dgm:spPr/>
    </dgm:pt>
    <dgm:pt modelId="{B942F84B-DB83-49E9-A686-2522D8F5FFA2}" type="pres">
      <dgm:prSet presAssocID="{1E954107-5F27-4A05-BB97-D52F3A9FC5D8}" presName="node" presStyleLbl="node1" presStyleIdx="1" presStyleCnt="6" custScaleX="129206">
        <dgm:presLayoutVars>
          <dgm:bulletEnabled val="1"/>
        </dgm:presLayoutVars>
      </dgm:prSet>
      <dgm:spPr/>
    </dgm:pt>
    <dgm:pt modelId="{30EEC591-7BA6-442E-8B99-3A514601FC88}" type="pres">
      <dgm:prSet presAssocID="{1E954107-5F27-4A05-BB97-D52F3A9FC5D8}" presName="dummy" presStyleCnt="0"/>
      <dgm:spPr/>
    </dgm:pt>
    <dgm:pt modelId="{4125650A-7E99-4DE1-B377-3E40273E8FAD}" type="pres">
      <dgm:prSet presAssocID="{C61AB9EF-F273-4D5F-8FFB-F496B75E06FC}" presName="sibTrans" presStyleLbl="sibTrans2D1" presStyleIdx="1" presStyleCnt="6"/>
      <dgm:spPr/>
    </dgm:pt>
    <dgm:pt modelId="{CBB45BCB-7396-45A3-A5BC-7906F51EFD13}" type="pres">
      <dgm:prSet presAssocID="{9426D570-2848-4F3D-AF24-22FE25EB90B3}" presName="node" presStyleLbl="node1" presStyleIdx="2" presStyleCnt="6" custScaleX="129206">
        <dgm:presLayoutVars>
          <dgm:bulletEnabled val="1"/>
        </dgm:presLayoutVars>
      </dgm:prSet>
      <dgm:spPr/>
    </dgm:pt>
    <dgm:pt modelId="{757E7E29-3592-440F-B002-6A09D1EE9BC3}" type="pres">
      <dgm:prSet presAssocID="{9426D570-2848-4F3D-AF24-22FE25EB90B3}" presName="dummy" presStyleCnt="0"/>
      <dgm:spPr/>
    </dgm:pt>
    <dgm:pt modelId="{A945C0D8-C0B1-4F95-9E23-637D11705AF8}" type="pres">
      <dgm:prSet presAssocID="{9A3B5ABF-8FB0-4085-A85A-FCA0EB76EAD2}" presName="sibTrans" presStyleLbl="sibTrans2D1" presStyleIdx="2" presStyleCnt="6"/>
      <dgm:spPr/>
    </dgm:pt>
    <dgm:pt modelId="{0E08814A-62CC-4BF5-83AA-EE10FE3E6241}" type="pres">
      <dgm:prSet presAssocID="{BF296AC7-3ED0-4005-87E6-36C05C81D06D}" presName="node" presStyleLbl="node1" presStyleIdx="3" presStyleCnt="6" custScaleX="129206">
        <dgm:presLayoutVars>
          <dgm:bulletEnabled val="1"/>
        </dgm:presLayoutVars>
      </dgm:prSet>
      <dgm:spPr/>
    </dgm:pt>
    <dgm:pt modelId="{3EA585AB-00B0-479F-B318-F4B220CF7B82}" type="pres">
      <dgm:prSet presAssocID="{BF296AC7-3ED0-4005-87E6-36C05C81D06D}" presName="dummy" presStyleCnt="0"/>
      <dgm:spPr/>
    </dgm:pt>
    <dgm:pt modelId="{E307F896-AC27-4082-876C-2984B98195F1}" type="pres">
      <dgm:prSet presAssocID="{A43B4F3E-C66D-4C61-9862-548BFC39BCA3}" presName="sibTrans" presStyleLbl="sibTrans2D1" presStyleIdx="3" presStyleCnt="6"/>
      <dgm:spPr/>
    </dgm:pt>
    <dgm:pt modelId="{FB439689-D660-4D5D-BA6D-CF2823F5C1E7}" type="pres">
      <dgm:prSet presAssocID="{C3F408E4-BDA4-4838-A41B-1CFF8E53290C}" presName="node" presStyleLbl="node1" presStyleIdx="4" presStyleCnt="6" custScaleX="129206">
        <dgm:presLayoutVars>
          <dgm:bulletEnabled val="1"/>
        </dgm:presLayoutVars>
      </dgm:prSet>
      <dgm:spPr/>
    </dgm:pt>
    <dgm:pt modelId="{E820884F-D999-4229-B3DF-FA3F596074B5}" type="pres">
      <dgm:prSet presAssocID="{C3F408E4-BDA4-4838-A41B-1CFF8E53290C}" presName="dummy" presStyleCnt="0"/>
      <dgm:spPr/>
    </dgm:pt>
    <dgm:pt modelId="{25EE0185-E118-41AB-B373-138013B171D4}" type="pres">
      <dgm:prSet presAssocID="{89CC0C7A-B8F1-4D17-A2BF-8055DD83EF1D}" presName="sibTrans" presStyleLbl="sibTrans2D1" presStyleIdx="4" presStyleCnt="6"/>
      <dgm:spPr/>
    </dgm:pt>
    <dgm:pt modelId="{CFAECC2E-1B1C-4DB2-8C67-C29105928027}" type="pres">
      <dgm:prSet presAssocID="{4EE05AC2-8716-4414-8D60-4400DD405CD1}" presName="node" presStyleLbl="node1" presStyleIdx="5" presStyleCnt="6" custScaleX="129206">
        <dgm:presLayoutVars>
          <dgm:bulletEnabled val="1"/>
        </dgm:presLayoutVars>
      </dgm:prSet>
      <dgm:spPr/>
    </dgm:pt>
    <dgm:pt modelId="{3B8267AA-D367-4A15-8DD7-5FBB9055F19C}" type="pres">
      <dgm:prSet presAssocID="{4EE05AC2-8716-4414-8D60-4400DD405CD1}" presName="dummy" presStyleCnt="0"/>
      <dgm:spPr/>
    </dgm:pt>
    <dgm:pt modelId="{1C8B7514-9F9D-46A1-9A50-E96B76E251C9}" type="pres">
      <dgm:prSet presAssocID="{80FFB899-2BC5-4A3B-9FC8-BFDF4E98FEFF}" presName="sibTrans" presStyleLbl="sibTrans2D1" presStyleIdx="5" presStyleCnt="6"/>
      <dgm:spPr/>
    </dgm:pt>
  </dgm:ptLst>
  <dgm:cxnLst>
    <dgm:cxn modelId="{37C51E15-1653-4089-A249-23860ADCC1EC}" srcId="{0D350371-0F0D-4A83-822F-0CEFF18FE94B}" destId="{E0A7CF73-B4C0-4DD8-A322-33DE7F277730}" srcOrd="0" destOrd="0" parTransId="{B65FAADB-2737-4A93-A6FC-24C5138BB7EA}" sibTransId="{65D247D2-8E88-4308-9FAC-F6BB65ACAD63}"/>
    <dgm:cxn modelId="{FC19CD1E-6A74-40A9-86F3-E5529FD18754}" type="presOf" srcId="{C3F408E4-BDA4-4838-A41B-1CFF8E53290C}" destId="{FB439689-D660-4D5D-BA6D-CF2823F5C1E7}" srcOrd="0" destOrd="0" presId="urn:microsoft.com/office/officeart/2005/8/layout/radial6"/>
    <dgm:cxn modelId="{0E43D339-F59F-4C3F-94C6-1F51CD31DF16}" type="presOf" srcId="{80FFB899-2BC5-4A3B-9FC8-BFDF4E98FEFF}" destId="{1C8B7514-9F9D-46A1-9A50-E96B76E251C9}" srcOrd="0" destOrd="0" presId="urn:microsoft.com/office/officeart/2005/8/layout/radial6"/>
    <dgm:cxn modelId="{8C02E35D-A350-46ED-86ED-BCB0ADF82F8D}" type="presOf" srcId="{9426D570-2848-4F3D-AF24-22FE25EB90B3}" destId="{CBB45BCB-7396-45A3-A5BC-7906F51EFD13}" srcOrd="0" destOrd="0" presId="urn:microsoft.com/office/officeart/2005/8/layout/radial6"/>
    <dgm:cxn modelId="{0541D765-763B-4F0B-84BB-18BA3A1832D6}" type="presOf" srcId="{4EE05AC2-8716-4414-8D60-4400DD405CD1}" destId="{CFAECC2E-1B1C-4DB2-8C67-C29105928027}" srcOrd="0" destOrd="0" presId="urn:microsoft.com/office/officeart/2005/8/layout/radial6"/>
    <dgm:cxn modelId="{1784F249-3173-4C24-ACCC-1AE374665596}" srcId="{0D350371-0F0D-4A83-822F-0CEFF18FE94B}" destId="{C3F408E4-BDA4-4838-A41B-1CFF8E53290C}" srcOrd="4" destOrd="0" parTransId="{2CAD509F-E894-4457-9132-508AF2E2EDA7}" sibTransId="{89CC0C7A-B8F1-4D17-A2BF-8055DD83EF1D}"/>
    <dgm:cxn modelId="{43E3504A-7FD6-4458-A1EC-81B3A0E2AAB7}" type="presOf" srcId="{89CC0C7A-B8F1-4D17-A2BF-8055DD83EF1D}" destId="{25EE0185-E118-41AB-B373-138013B171D4}" srcOrd="0" destOrd="0" presId="urn:microsoft.com/office/officeart/2005/8/layout/radial6"/>
    <dgm:cxn modelId="{048D3A75-67C5-4828-B3BB-C68644FE8697}" type="presOf" srcId="{A43B4F3E-C66D-4C61-9862-548BFC39BCA3}" destId="{E307F896-AC27-4082-876C-2984B98195F1}" srcOrd="0" destOrd="0" presId="urn:microsoft.com/office/officeart/2005/8/layout/radial6"/>
    <dgm:cxn modelId="{9577A176-254B-41F4-8564-E3CC5D6720C2}" type="presOf" srcId="{1E954107-5F27-4A05-BB97-D52F3A9FC5D8}" destId="{B942F84B-DB83-49E9-A686-2522D8F5FFA2}" srcOrd="0" destOrd="0" presId="urn:microsoft.com/office/officeart/2005/8/layout/radial6"/>
    <dgm:cxn modelId="{4147967B-E1D6-402D-B0E1-77C558D9C8F6}" type="presOf" srcId="{E0A7CF73-B4C0-4DD8-A322-33DE7F277730}" destId="{2BF5AB89-7097-4001-AC4C-0ACF5C9D945C}" srcOrd="0" destOrd="0" presId="urn:microsoft.com/office/officeart/2005/8/layout/radial6"/>
    <dgm:cxn modelId="{2EDEAE90-783D-4B9E-98B3-8979AE9C73FB}" type="presOf" srcId="{9A3B5ABF-8FB0-4085-A85A-FCA0EB76EAD2}" destId="{A945C0D8-C0B1-4F95-9E23-637D11705AF8}" srcOrd="0" destOrd="0" presId="urn:microsoft.com/office/officeart/2005/8/layout/radial6"/>
    <dgm:cxn modelId="{335DDB9A-76B1-46B4-B721-EFB7A5455AAF}" type="presOf" srcId="{C61AB9EF-F273-4D5F-8FFB-F496B75E06FC}" destId="{4125650A-7E99-4DE1-B377-3E40273E8FAD}" srcOrd="0" destOrd="0" presId="urn:microsoft.com/office/officeart/2005/8/layout/radial6"/>
    <dgm:cxn modelId="{FF1A76AF-5126-4FCF-82C4-A7749CED893C}" srcId="{0D350371-0F0D-4A83-822F-0CEFF18FE94B}" destId="{4EE05AC2-8716-4414-8D60-4400DD405CD1}" srcOrd="5" destOrd="0" parTransId="{88501BC4-6E28-4C3C-B87F-C3612F84A3DF}" sibTransId="{80FFB899-2BC5-4A3B-9FC8-BFDF4E98FEFF}"/>
    <dgm:cxn modelId="{0EAD8AB9-7432-4B83-8F27-8362EB297022}" srcId="{0D350371-0F0D-4A83-822F-0CEFF18FE94B}" destId="{BF296AC7-3ED0-4005-87E6-36C05C81D06D}" srcOrd="3" destOrd="0" parTransId="{C47611A5-C69A-42E7-8C23-EBDB92B2C279}" sibTransId="{A43B4F3E-C66D-4C61-9862-548BFC39BCA3}"/>
    <dgm:cxn modelId="{4906A9BD-4B43-4355-B5F5-C5AFCB4B7642}" srcId="{A74642A6-84C5-42A7-A5D4-DCBC115DECA4}" destId="{0D350371-0F0D-4A83-822F-0CEFF18FE94B}" srcOrd="0" destOrd="0" parTransId="{DAA8017B-9D68-4304-B704-A4085AEB559B}" sibTransId="{EFADF64A-B56E-4D9E-B7FA-512B1047A2F9}"/>
    <dgm:cxn modelId="{D67DC7C6-8067-4C11-A096-F0C7A29CF615}" type="presOf" srcId="{A74642A6-84C5-42A7-A5D4-DCBC115DECA4}" destId="{A848FE1A-439F-4B54-8366-76801B6364B7}" srcOrd="0" destOrd="0" presId="urn:microsoft.com/office/officeart/2005/8/layout/radial6"/>
    <dgm:cxn modelId="{9C5545D4-A327-414E-AB57-0822DFB1C357}" srcId="{0D350371-0F0D-4A83-822F-0CEFF18FE94B}" destId="{1E954107-5F27-4A05-BB97-D52F3A9FC5D8}" srcOrd="1" destOrd="0" parTransId="{7C3486A5-98D8-4890-BA77-DBB1B522EA19}" sibTransId="{C61AB9EF-F273-4D5F-8FFB-F496B75E06FC}"/>
    <dgm:cxn modelId="{616D65DB-B0D7-47C1-AE14-B57E5EE1E9C1}" type="presOf" srcId="{0D350371-0F0D-4A83-822F-0CEFF18FE94B}" destId="{D580395A-3316-4AA8-B6A1-93E6F7E1A489}" srcOrd="0" destOrd="0" presId="urn:microsoft.com/office/officeart/2005/8/layout/radial6"/>
    <dgm:cxn modelId="{93D646DC-CEE7-444E-9833-8F96655BC3E6}" type="presOf" srcId="{BF296AC7-3ED0-4005-87E6-36C05C81D06D}" destId="{0E08814A-62CC-4BF5-83AA-EE10FE3E6241}" srcOrd="0" destOrd="0" presId="urn:microsoft.com/office/officeart/2005/8/layout/radial6"/>
    <dgm:cxn modelId="{4B1FAFE7-C663-4EDF-95BD-DAB089CDCF55}" type="presOf" srcId="{65D247D2-8E88-4308-9FAC-F6BB65ACAD63}" destId="{8F187FF6-DFB8-4708-9CF5-CA6848EFA7F3}" srcOrd="0" destOrd="0" presId="urn:microsoft.com/office/officeart/2005/8/layout/radial6"/>
    <dgm:cxn modelId="{0B81ECEF-6FC7-4CBC-A4FB-B768275EE3B9}" srcId="{0D350371-0F0D-4A83-822F-0CEFF18FE94B}" destId="{9426D570-2848-4F3D-AF24-22FE25EB90B3}" srcOrd="2" destOrd="0" parTransId="{A055B169-EAD3-47AC-A1A5-8E9BADF1C03F}" sibTransId="{9A3B5ABF-8FB0-4085-A85A-FCA0EB76EAD2}"/>
    <dgm:cxn modelId="{8ED08860-4707-462A-92E0-30273A7A0DD9}" type="presParOf" srcId="{A848FE1A-439F-4B54-8366-76801B6364B7}" destId="{D580395A-3316-4AA8-B6A1-93E6F7E1A489}" srcOrd="0" destOrd="0" presId="urn:microsoft.com/office/officeart/2005/8/layout/radial6"/>
    <dgm:cxn modelId="{F45BD6D8-0190-425B-82BC-3FF067D6EA24}" type="presParOf" srcId="{A848FE1A-439F-4B54-8366-76801B6364B7}" destId="{2BF5AB89-7097-4001-AC4C-0ACF5C9D945C}" srcOrd="1" destOrd="0" presId="urn:microsoft.com/office/officeart/2005/8/layout/radial6"/>
    <dgm:cxn modelId="{97F9A38F-DA25-43E8-8CAC-20FA64C0DFE2}" type="presParOf" srcId="{A848FE1A-439F-4B54-8366-76801B6364B7}" destId="{83A2BCF3-8A64-46A6-8A59-D855C2F1F576}" srcOrd="2" destOrd="0" presId="urn:microsoft.com/office/officeart/2005/8/layout/radial6"/>
    <dgm:cxn modelId="{173019F9-DC9B-4020-8D75-80B0304CBAD8}" type="presParOf" srcId="{A848FE1A-439F-4B54-8366-76801B6364B7}" destId="{8F187FF6-DFB8-4708-9CF5-CA6848EFA7F3}" srcOrd="3" destOrd="0" presId="urn:microsoft.com/office/officeart/2005/8/layout/radial6"/>
    <dgm:cxn modelId="{9FA2F60B-F572-4AAF-8F90-40D9D6888198}" type="presParOf" srcId="{A848FE1A-439F-4B54-8366-76801B6364B7}" destId="{B942F84B-DB83-49E9-A686-2522D8F5FFA2}" srcOrd="4" destOrd="0" presId="urn:microsoft.com/office/officeart/2005/8/layout/radial6"/>
    <dgm:cxn modelId="{E9BEC85D-0F5E-4D78-A853-11ACEC9EED42}" type="presParOf" srcId="{A848FE1A-439F-4B54-8366-76801B6364B7}" destId="{30EEC591-7BA6-442E-8B99-3A514601FC88}" srcOrd="5" destOrd="0" presId="urn:microsoft.com/office/officeart/2005/8/layout/radial6"/>
    <dgm:cxn modelId="{44D622E0-C1E5-439C-B089-B8BFF033566E}" type="presParOf" srcId="{A848FE1A-439F-4B54-8366-76801B6364B7}" destId="{4125650A-7E99-4DE1-B377-3E40273E8FAD}" srcOrd="6" destOrd="0" presId="urn:microsoft.com/office/officeart/2005/8/layout/radial6"/>
    <dgm:cxn modelId="{6A01A791-EA10-42FC-9A5D-1B76503FB71B}" type="presParOf" srcId="{A848FE1A-439F-4B54-8366-76801B6364B7}" destId="{CBB45BCB-7396-45A3-A5BC-7906F51EFD13}" srcOrd="7" destOrd="0" presId="urn:microsoft.com/office/officeart/2005/8/layout/radial6"/>
    <dgm:cxn modelId="{B30DF376-005D-4701-AC78-F69A6616977D}" type="presParOf" srcId="{A848FE1A-439F-4B54-8366-76801B6364B7}" destId="{757E7E29-3592-440F-B002-6A09D1EE9BC3}" srcOrd="8" destOrd="0" presId="urn:microsoft.com/office/officeart/2005/8/layout/radial6"/>
    <dgm:cxn modelId="{A480E258-D5B9-41FB-8F0F-E49562B00518}" type="presParOf" srcId="{A848FE1A-439F-4B54-8366-76801B6364B7}" destId="{A945C0D8-C0B1-4F95-9E23-637D11705AF8}" srcOrd="9" destOrd="0" presId="urn:microsoft.com/office/officeart/2005/8/layout/radial6"/>
    <dgm:cxn modelId="{5688B589-1482-4212-94D4-81E084604F6B}" type="presParOf" srcId="{A848FE1A-439F-4B54-8366-76801B6364B7}" destId="{0E08814A-62CC-4BF5-83AA-EE10FE3E6241}" srcOrd="10" destOrd="0" presId="urn:microsoft.com/office/officeart/2005/8/layout/radial6"/>
    <dgm:cxn modelId="{4CB58B9B-D709-4EBE-AC86-5EA01796B7F9}" type="presParOf" srcId="{A848FE1A-439F-4B54-8366-76801B6364B7}" destId="{3EA585AB-00B0-479F-B318-F4B220CF7B82}" srcOrd="11" destOrd="0" presId="urn:microsoft.com/office/officeart/2005/8/layout/radial6"/>
    <dgm:cxn modelId="{E89DA70B-9D72-4342-8C10-289C95647E1B}" type="presParOf" srcId="{A848FE1A-439F-4B54-8366-76801B6364B7}" destId="{E307F896-AC27-4082-876C-2984B98195F1}" srcOrd="12" destOrd="0" presId="urn:microsoft.com/office/officeart/2005/8/layout/radial6"/>
    <dgm:cxn modelId="{2D656512-D457-48BD-AC6E-DF0171C405CA}" type="presParOf" srcId="{A848FE1A-439F-4B54-8366-76801B6364B7}" destId="{FB439689-D660-4D5D-BA6D-CF2823F5C1E7}" srcOrd="13" destOrd="0" presId="urn:microsoft.com/office/officeart/2005/8/layout/radial6"/>
    <dgm:cxn modelId="{937C5995-AA47-43E7-9A14-A36B8C644F8A}" type="presParOf" srcId="{A848FE1A-439F-4B54-8366-76801B6364B7}" destId="{E820884F-D999-4229-B3DF-FA3F596074B5}" srcOrd="14" destOrd="0" presId="urn:microsoft.com/office/officeart/2005/8/layout/radial6"/>
    <dgm:cxn modelId="{09856859-BDC4-4961-9676-14AD74E6D1C0}" type="presParOf" srcId="{A848FE1A-439F-4B54-8366-76801B6364B7}" destId="{25EE0185-E118-41AB-B373-138013B171D4}" srcOrd="15" destOrd="0" presId="urn:microsoft.com/office/officeart/2005/8/layout/radial6"/>
    <dgm:cxn modelId="{C468D532-4C3C-4C2B-809A-259737FC1208}" type="presParOf" srcId="{A848FE1A-439F-4B54-8366-76801B6364B7}" destId="{CFAECC2E-1B1C-4DB2-8C67-C29105928027}" srcOrd="16" destOrd="0" presId="urn:microsoft.com/office/officeart/2005/8/layout/radial6"/>
    <dgm:cxn modelId="{46012916-E398-4252-B531-DAA1A67612F7}" type="presParOf" srcId="{A848FE1A-439F-4B54-8366-76801B6364B7}" destId="{3B8267AA-D367-4A15-8DD7-5FBB9055F19C}" srcOrd="17" destOrd="0" presId="urn:microsoft.com/office/officeart/2005/8/layout/radial6"/>
    <dgm:cxn modelId="{FADB4726-4F46-4752-9ED8-4F1A9C4D7A72}" type="presParOf" srcId="{A848FE1A-439F-4B54-8366-76801B6364B7}" destId="{1C8B7514-9F9D-46A1-9A50-E96B76E251C9}"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B7514-9F9D-46A1-9A50-E96B76E251C9}">
      <dsp:nvSpPr>
        <dsp:cNvPr id="0" name=""/>
        <dsp:cNvSpPr/>
      </dsp:nvSpPr>
      <dsp:spPr>
        <a:xfrm>
          <a:off x="3730820" y="549368"/>
          <a:ext cx="3759934" cy="3759934"/>
        </a:xfrm>
        <a:prstGeom prst="blockArc">
          <a:avLst>
            <a:gd name="adj1" fmla="val 12600000"/>
            <a:gd name="adj2" fmla="val 162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EE0185-E118-41AB-B373-138013B171D4}">
      <dsp:nvSpPr>
        <dsp:cNvPr id="0" name=""/>
        <dsp:cNvSpPr/>
      </dsp:nvSpPr>
      <dsp:spPr>
        <a:xfrm>
          <a:off x="3730820" y="549368"/>
          <a:ext cx="3759934" cy="3759934"/>
        </a:xfrm>
        <a:prstGeom prst="blockArc">
          <a:avLst>
            <a:gd name="adj1" fmla="val 9000000"/>
            <a:gd name="adj2" fmla="val 126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07F896-AC27-4082-876C-2984B98195F1}">
      <dsp:nvSpPr>
        <dsp:cNvPr id="0" name=""/>
        <dsp:cNvSpPr/>
      </dsp:nvSpPr>
      <dsp:spPr>
        <a:xfrm>
          <a:off x="3730820" y="549368"/>
          <a:ext cx="3759934" cy="3759934"/>
        </a:xfrm>
        <a:prstGeom prst="blockArc">
          <a:avLst>
            <a:gd name="adj1" fmla="val 5400000"/>
            <a:gd name="adj2" fmla="val 90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45C0D8-C0B1-4F95-9E23-637D11705AF8}">
      <dsp:nvSpPr>
        <dsp:cNvPr id="0" name=""/>
        <dsp:cNvSpPr/>
      </dsp:nvSpPr>
      <dsp:spPr>
        <a:xfrm>
          <a:off x="3730820" y="549368"/>
          <a:ext cx="3759934" cy="3759934"/>
        </a:xfrm>
        <a:prstGeom prst="blockArc">
          <a:avLst>
            <a:gd name="adj1" fmla="val 1800000"/>
            <a:gd name="adj2" fmla="val 54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125650A-7E99-4DE1-B377-3E40273E8FAD}">
      <dsp:nvSpPr>
        <dsp:cNvPr id="0" name=""/>
        <dsp:cNvSpPr/>
      </dsp:nvSpPr>
      <dsp:spPr>
        <a:xfrm>
          <a:off x="3730820" y="549368"/>
          <a:ext cx="3759934" cy="3759934"/>
        </a:xfrm>
        <a:prstGeom prst="blockArc">
          <a:avLst>
            <a:gd name="adj1" fmla="val 19800000"/>
            <a:gd name="adj2" fmla="val 18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F187FF6-DFB8-4708-9CF5-CA6848EFA7F3}">
      <dsp:nvSpPr>
        <dsp:cNvPr id="0" name=""/>
        <dsp:cNvSpPr/>
      </dsp:nvSpPr>
      <dsp:spPr>
        <a:xfrm>
          <a:off x="3730820" y="549368"/>
          <a:ext cx="3759934" cy="3759934"/>
        </a:xfrm>
        <a:prstGeom prst="blockArc">
          <a:avLst>
            <a:gd name="adj1" fmla="val 16200000"/>
            <a:gd name="adj2" fmla="val 19800000"/>
            <a:gd name="adj3" fmla="val 452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80395A-3316-4AA8-B6A1-93E6F7E1A489}">
      <dsp:nvSpPr>
        <dsp:cNvPr id="0" name=""/>
        <dsp:cNvSpPr/>
      </dsp:nvSpPr>
      <dsp:spPr>
        <a:xfrm>
          <a:off x="4766977" y="1585525"/>
          <a:ext cx="1687619" cy="168761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kern="1200" dirty="0"/>
            <a:t>Besoins non fonctionnels</a:t>
          </a:r>
        </a:p>
      </dsp:txBody>
      <dsp:txXfrm>
        <a:off x="5014123" y="1832671"/>
        <a:ext cx="1193327" cy="1193327"/>
      </dsp:txXfrm>
    </dsp:sp>
    <dsp:sp modelId="{2BF5AB89-7097-4001-AC4C-0ACF5C9D945C}">
      <dsp:nvSpPr>
        <dsp:cNvPr id="0" name=""/>
        <dsp:cNvSpPr/>
      </dsp:nvSpPr>
      <dsp:spPr>
        <a:xfrm>
          <a:off x="4847610" y="1229"/>
          <a:ext cx="1526354" cy="11813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b="1" kern="1200" dirty="0"/>
            <a:t>Disponibilité</a:t>
          </a:r>
        </a:p>
      </dsp:txBody>
      <dsp:txXfrm>
        <a:off x="5071139" y="174231"/>
        <a:ext cx="1079296" cy="835329"/>
      </dsp:txXfrm>
    </dsp:sp>
    <dsp:sp modelId="{B942F84B-DB83-49E9-A686-2522D8F5FFA2}">
      <dsp:nvSpPr>
        <dsp:cNvPr id="0" name=""/>
        <dsp:cNvSpPr/>
      </dsp:nvSpPr>
      <dsp:spPr>
        <a:xfrm>
          <a:off x="6438879" y="919948"/>
          <a:ext cx="1526354" cy="11813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b="1" kern="1200" dirty="0"/>
            <a:t>Performance</a:t>
          </a:r>
        </a:p>
      </dsp:txBody>
      <dsp:txXfrm>
        <a:off x="6662408" y="1092950"/>
        <a:ext cx="1079296" cy="835329"/>
      </dsp:txXfrm>
    </dsp:sp>
    <dsp:sp modelId="{CBB45BCB-7396-45A3-A5BC-7906F51EFD13}">
      <dsp:nvSpPr>
        <dsp:cNvPr id="0" name=""/>
        <dsp:cNvSpPr/>
      </dsp:nvSpPr>
      <dsp:spPr>
        <a:xfrm>
          <a:off x="6438879" y="2757388"/>
          <a:ext cx="1526354" cy="11813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b="1" kern="1200" dirty="0"/>
            <a:t>Sécurité</a:t>
          </a:r>
        </a:p>
      </dsp:txBody>
      <dsp:txXfrm>
        <a:off x="6662408" y="2930390"/>
        <a:ext cx="1079296" cy="835329"/>
      </dsp:txXfrm>
    </dsp:sp>
    <dsp:sp modelId="{0E08814A-62CC-4BF5-83AA-EE10FE3E6241}">
      <dsp:nvSpPr>
        <dsp:cNvPr id="0" name=""/>
        <dsp:cNvSpPr/>
      </dsp:nvSpPr>
      <dsp:spPr>
        <a:xfrm>
          <a:off x="4847610" y="3676108"/>
          <a:ext cx="1526354" cy="11813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b="1" kern="1200" dirty="0"/>
            <a:t>Extensibilité</a:t>
          </a:r>
        </a:p>
      </dsp:txBody>
      <dsp:txXfrm>
        <a:off x="5071139" y="3849110"/>
        <a:ext cx="1079296" cy="835329"/>
      </dsp:txXfrm>
    </dsp:sp>
    <dsp:sp modelId="{FB439689-D660-4D5D-BA6D-CF2823F5C1E7}">
      <dsp:nvSpPr>
        <dsp:cNvPr id="0" name=""/>
        <dsp:cNvSpPr/>
      </dsp:nvSpPr>
      <dsp:spPr>
        <a:xfrm>
          <a:off x="3256341" y="2757388"/>
          <a:ext cx="1526354" cy="11813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b="1" kern="1200" dirty="0"/>
            <a:t>Convivialité </a:t>
          </a:r>
        </a:p>
      </dsp:txBody>
      <dsp:txXfrm>
        <a:off x="3479870" y="2930390"/>
        <a:ext cx="1079296" cy="835329"/>
      </dsp:txXfrm>
    </dsp:sp>
    <dsp:sp modelId="{CFAECC2E-1B1C-4DB2-8C67-C29105928027}">
      <dsp:nvSpPr>
        <dsp:cNvPr id="0" name=""/>
        <dsp:cNvSpPr/>
      </dsp:nvSpPr>
      <dsp:spPr>
        <a:xfrm>
          <a:off x="3256341" y="919948"/>
          <a:ext cx="1526354" cy="11813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fr-FR" sz="1500" b="1" kern="1200" dirty="0"/>
            <a:t>Fiabilité</a:t>
          </a:r>
        </a:p>
      </dsp:txBody>
      <dsp:txXfrm>
        <a:off x="3479870" y="1092950"/>
        <a:ext cx="1079296" cy="83532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28B1A0E-83DF-4F43-8A95-48BB8ADE49A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A7F2921D-846D-4FDE-BF50-374A3036353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F4EF05-C044-40EF-A652-8CEEE8A6A41F}" type="datetimeFigureOut">
              <a:rPr lang="fr-FR" smtClean="0"/>
              <a:t>13/09/2022</a:t>
            </a:fld>
            <a:endParaRPr lang="fr-FR"/>
          </a:p>
        </p:txBody>
      </p:sp>
      <p:sp>
        <p:nvSpPr>
          <p:cNvPr id="4" name="Espace réservé du pied de page 3">
            <a:extLst>
              <a:ext uri="{FF2B5EF4-FFF2-40B4-BE49-F238E27FC236}">
                <a16:creationId xmlns:a16="http://schemas.microsoft.com/office/drawing/2014/main" id="{393A365E-6459-4E6D-9F99-285EA05ED1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FE3A0D2D-7E57-47C8-A956-FB12BA7A48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C04D3D-7155-48A0-BE21-E873FF4772CD}" type="slidenum">
              <a:rPr lang="fr-FR" smtClean="0"/>
              <a:t>‹N°›</a:t>
            </a:fld>
            <a:endParaRPr lang="fr-FR"/>
          </a:p>
        </p:txBody>
      </p:sp>
    </p:spTree>
    <p:extLst>
      <p:ext uri="{BB962C8B-B14F-4D97-AF65-F5344CB8AC3E}">
        <p14:creationId xmlns:p14="http://schemas.microsoft.com/office/powerpoint/2010/main" val="32789060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64CCEF-6748-46CF-BDC7-DB44718D3A95}" type="datetimeFigureOut">
              <a:rPr lang="fr-FR" smtClean="0"/>
              <a:t>13/09/2022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E4B1AE-48B7-448A-9381-15254559440B}" type="slidenum">
              <a:rPr lang="fr-FR" smtClean="0"/>
              <a:t>‹N°›</a:t>
            </a:fld>
            <a:endParaRPr lang="fr-FR"/>
          </a:p>
        </p:txBody>
      </p:sp>
    </p:spTree>
    <p:extLst>
      <p:ext uri="{BB962C8B-B14F-4D97-AF65-F5344CB8AC3E}">
        <p14:creationId xmlns:p14="http://schemas.microsoft.com/office/powerpoint/2010/main" val="3178247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Event_management_softwa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google.com/search?sxsrf=ALiCzsaz22StRCY3SYG4EJcNsBctTehlcA:1657714664582&amp;q=Afin+d%27assurer+le+respect+des+d%C3%A9lais&amp;spell=1&amp;sa=X&amp;ved=2ahUKEwiKmeKt7PX4AhUlRuUKHZn9D54QkeECKAB6BAgBEDU"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dirty="0"/>
              <a:t>Bonjour mesdames et monsieur </a:t>
            </a:r>
            <a:r>
              <a:rPr lang="fr-FR" dirty="0"/>
              <a:t>les membre du jury</a:t>
            </a:r>
            <a:r>
              <a:rPr lang="fr-MA" dirty="0"/>
              <a:t>, bonjour mes chers parent et famille  , j’espère que vous vous portez bien,</a:t>
            </a:r>
            <a:r>
              <a:rPr lang="fr-FR" dirty="0"/>
              <a:t> Avant d’engager mon propos dans le cadre de ma soutenance je tiens a remercier mon encadrent monsieur EL FADDOULI et aussi mes encadrants à NEOSYS  monsieur </a:t>
            </a:r>
            <a:r>
              <a:rPr lang="fr-FR" dirty="0" err="1"/>
              <a:t>ahmed</a:t>
            </a:r>
            <a:r>
              <a:rPr lang="fr-FR" dirty="0"/>
              <a:t> et </a:t>
            </a:r>
            <a:r>
              <a:rPr lang="fr-FR" dirty="0" err="1"/>
              <a:t>gabriel</a:t>
            </a:r>
            <a:r>
              <a:rPr lang="fr-FR" dirty="0"/>
              <a:t> pour son encadrement, sa générosité, sa collaboration, sa grand expertise et la confiance accordée dès le début </a:t>
            </a:r>
            <a:r>
              <a:rPr lang="fr-MA" dirty="0"/>
              <a:t>et j’adresse aussi mes vifs remerciement aux membres de jury pour avoir bien voulu examiner et jugé ce travail.</a:t>
            </a:r>
          </a:p>
          <a:p>
            <a:pPr marL="0" marR="0" lvl="0" indent="0" algn="l" defTabSz="914400" rtl="0" eaLnBrk="1" fontAlgn="auto" latinLnBrk="0" hangingPunct="1">
              <a:lnSpc>
                <a:spcPct val="100000"/>
              </a:lnSpc>
              <a:spcBef>
                <a:spcPts val="0"/>
              </a:spcBef>
              <a:spcAft>
                <a:spcPts val="0"/>
              </a:spcAft>
              <a:buClrTx/>
              <a:buSzTx/>
              <a:buFontTx/>
              <a:buNone/>
              <a:tabLst/>
              <a:defRPr/>
            </a:pPr>
            <a:r>
              <a:rPr lang="fr-MA" dirty="0"/>
              <a:t>Aujourd'hui, je vais vous présenter mon stage de PFE intitulé : de développement d’une application mobile pour la gestion et l’optimisation des itinéraire de tournées des facteurs .</a:t>
            </a:r>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1</a:t>
            </a:fld>
            <a:endParaRPr lang="fr-FR"/>
          </a:p>
        </p:txBody>
      </p:sp>
    </p:spTree>
    <p:extLst>
      <p:ext uri="{BB962C8B-B14F-4D97-AF65-F5344CB8AC3E}">
        <p14:creationId xmlns:p14="http://schemas.microsoft.com/office/powerpoint/2010/main" val="4241727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i="0" dirty="0" err="1">
                <a:solidFill>
                  <a:srgbClr val="202122"/>
                </a:solidFill>
                <a:effectLst/>
                <a:latin typeface="Arial" panose="020B0604020202020204" pitchFamily="34" charset="0"/>
              </a:rPr>
              <a:t>EasyChair</a:t>
            </a:r>
            <a:r>
              <a:rPr lang="fr-FR" b="0" i="0" dirty="0">
                <a:solidFill>
                  <a:srgbClr val="202122"/>
                </a:solidFill>
                <a:effectLst/>
                <a:latin typeface="Arial" panose="020B0604020202020204" pitchFamily="34" charset="0"/>
              </a:rPr>
              <a:t> est un système </a:t>
            </a:r>
            <a:r>
              <a:rPr lang="fr-FR" b="0" i="0" u="none" strike="noStrike" dirty="0">
                <a:solidFill>
                  <a:srgbClr val="0645AD"/>
                </a:solidFill>
                <a:effectLst/>
                <a:latin typeface="Arial" panose="020B0604020202020204" pitchFamily="34" charset="0"/>
                <a:hlinkClick r:id="rId3" tooltip="Logiciel de gestion d'événements"/>
              </a:rPr>
              <a:t>de gestion de conférence</a:t>
            </a:r>
            <a:r>
              <a:rPr lang="fr-FR" b="0" i="0" dirty="0">
                <a:solidFill>
                  <a:srgbClr val="202122"/>
                </a:solidFill>
                <a:effectLst/>
                <a:latin typeface="Arial" panose="020B0604020202020204" pitchFamily="34" charset="0"/>
              </a:rPr>
              <a:t> , pour organiser la soumission et la révision des articles</a:t>
            </a:r>
          </a:p>
          <a:p>
            <a:pPr marL="0" lvl="0" indent="0" rtl="0">
              <a:buClr>
                <a:srgbClr val="76CDEE"/>
              </a:buClr>
              <a:buFont typeface="Wingdings" panose="05000000000000000000" pitchFamily="2" charset="2"/>
              <a:buNone/>
            </a:pPr>
            <a:endParaRPr lang="fr-FR" sz="1200" b="0" i="0" dirty="0">
              <a:solidFill>
                <a:srgbClr val="202122"/>
              </a:solidFill>
              <a:effectLst/>
              <a:latin typeface="Arial" panose="020B0604020202020204" pitchFamily="34" charset="0"/>
              <a:ea typeface="+mn-ea"/>
            </a:endParaRPr>
          </a:p>
          <a:p>
            <a:pPr marL="0" lvl="0" indent="0" rtl="0">
              <a:buClr>
                <a:srgbClr val="76CDEE"/>
              </a:buClr>
              <a:buFont typeface="Wingdings" panose="05000000000000000000" pitchFamily="2" charset="2"/>
              <a:buNone/>
            </a:pPr>
            <a:r>
              <a:rPr lang="fr-FR" sz="1800" dirty="0">
                <a:effectLst/>
                <a:latin typeface="Arial" panose="020B0604020202020204" pitchFamily="34" charset="0"/>
                <a:ea typeface="Times New Roman" panose="02020603050405020304" pitchFamily="18" charset="0"/>
              </a:rPr>
              <a:t>+ difficulté à utiliser le site.</a:t>
            </a:r>
            <a:endParaRPr lang="fr-FR" sz="1800" dirty="0">
              <a:effectLst/>
              <a:latin typeface="Times New Roman" panose="02020603050405020304" pitchFamily="18" charset="0"/>
              <a:ea typeface="Times New Roman" panose="02020603050405020304" pitchFamily="18" charset="0"/>
            </a:endParaRPr>
          </a:p>
          <a:p>
            <a:pPr marL="0" lvl="0" indent="0">
              <a:buClr>
                <a:srgbClr val="76CDEE"/>
              </a:buClr>
              <a:buFont typeface="Wingdings" panose="05000000000000000000" pitchFamily="2" charset="2"/>
              <a:buNone/>
            </a:pPr>
            <a:r>
              <a:rPr lang="fr-FR" sz="1800" dirty="0">
                <a:effectLst/>
                <a:latin typeface="Arial" panose="020B0604020202020204" pitchFamily="34" charset="0"/>
                <a:ea typeface="Times New Roman" panose="02020603050405020304" pitchFamily="18" charset="0"/>
              </a:rPr>
              <a:t>+ Perte de temps</a:t>
            </a:r>
            <a:r>
              <a:rPr lang="fr-FR" sz="1800" dirty="0">
                <a:effectLst/>
                <a:latin typeface="Century Gothic" panose="020B0502020202020204" pitchFamily="34" charset="0"/>
                <a:ea typeface="Times New Roman" panose="02020603050405020304" pitchFamily="18" charset="0"/>
              </a:rPr>
              <a:t>.</a:t>
            </a:r>
            <a:endParaRPr lang="fr-FR"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t>
            </a:r>
            <a:r>
              <a:rPr lang="fr-FR" dirty="0">
                <a:latin typeface="Times New Roman" panose="02020603050405020304" pitchFamily="18" charset="0"/>
                <a:cs typeface="Arial" panose="020B0604020202020204" pitchFamily="34" charset="0"/>
              </a:rPr>
              <a:t>Au sien d’une seule page , il existe plusieurs liens internes du coup l’utilisateur se sent perdu</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10</a:t>
            </a:fld>
            <a:endParaRPr lang="fr-FR"/>
          </a:p>
        </p:txBody>
      </p:sp>
    </p:spTree>
    <p:extLst>
      <p:ext uri="{BB962C8B-B14F-4D97-AF65-F5344CB8AC3E}">
        <p14:creationId xmlns:p14="http://schemas.microsoft.com/office/powerpoint/2010/main" val="2455223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242424"/>
                </a:solidFill>
                <a:effectLst/>
                <a:latin typeface="-apple-system"/>
              </a:rPr>
              <a:t>Les techniques classiques qui répondent à cette problématique sont couteuses, </a:t>
            </a:r>
            <a:r>
              <a:rPr lang="fr-FR" dirty="0"/>
              <a:t>Parmi les solutions proposé</a:t>
            </a:r>
            <a:r>
              <a:rPr lang="fr-FR" sz="1200" b="1" i="1" kern="0" dirty="0">
                <a:solidFill>
                  <a:srgbClr val="2683C6"/>
                </a:solidFill>
                <a:effectLst/>
                <a:latin typeface="Century Gothic" panose="020B0502020202020204" pitchFamily="34" charset="0"/>
                <a:ea typeface="Times New Roman" panose="02020603050405020304" pitchFamily="18" charset="0"/>
                <a:cs typeface="Times New Roman" panose="02020603050405020304" pitchFamily="18" charset="0"/>
              </a:rPr>
              <a:t> </a:t>
            </a:r>
            <a:r>
              <a:rPr lang="fr-FR" sz="1200" dirty="0">
                <a:effectLst/>
                <a:latin typeface="Arial" panose="020B0604020202020204" pitchFamily="34" charset="0"/>
                <a:ea typeface="Times New Roman" panose="02020603050405020304" pitchFamily="18" charset="0"/>
              </a:rPr>
              <a:t>au sein de DXC </a:t>
            </a:r>
            <a:r>
              <a:rPr lang="fr-FR" sz="1200" dirty="0" err="1">
                <a:effectLst/>
                <a:latin typeface="Arial" panose="020B0604020202020204" pitchFamily="34" charset="0"/>
                <a:ea typeface="Times New Roman" panose="02020603050405020304" pitchFamily="18" charset="0"/>
              </a:rPr>
              <a:t>Technology</a:t>
            </a:r>
            <a:r>
              <a:rPr lang="fr-FR" sz="1200" dirty="0">
                <a:effectLst/>
                <a:latin typeface="Arial" panose="020B0604020202020204" pitchFamily="34" charset="0"/>
                <a:ea typeface="Times New Roman" panose="02020603050405020304" pitchFamily="18" charset="0"/>
              </a:rPr>
              <a:t>, regrouper toutes les tache  dans une seule application qui sera développé sur </a:t>
            </a:r>
            <a:r>
              <a:rPr lang="fr-FR" sz="1200" dirty="0" err="1">
                <a:effectLst/>
                <a:latin typeface="Arial" panose="020B0604020202020204" pitchFamily="34" charset="0"/>
                <a:ea typeface="Times New Roman" panose="02020603050405020304" pitchFamily="18" charset="0"/>
              </a:rPr>
              <a:t>Servicenow</a:t>
            </a:r>
            <a:r>
              <a:rPr lang="fr-FR" sz="1200" dirty="0">
                <a:effectLst/>
                <a:latin typeface="Arial" panose="020B0604020202020204" pitchFamily="34" charset="0"/>
                <a:ea typeface="Times New Roman" panose="02020603050405020304" pitchFamily="18" charset="0"/>
              </a:rPr>
              <a:t>, afin d’avoir une rapidité de circulation des informations, donc le temps de traitement sera très réduit.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242424"/>
                </a:solidFill>
                <a:effectLst/>
                <a:latin typeface="-apple-system"/>
              </a:rPr>
              <a:t>Le Système de Gestion de Contenu est solution innovante qui répond, au besoin de grand public qui est la création des conférences sans obstacles.</a:t>
            </a:r>
          </a:p>
          <a:p>
            <a:endParaRPr lang="fr-FR" sz="12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242424"/>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242424"/>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Arial" panose="020B0604020202020204" pitchFamily="34" charset="0"/>
                <a:ea typeface="Century Gothic" panose="020B0502020202020204" pitchFamily="34" charset="0"/>
              </a:rPr>
              <a:t>Une solution à ce problème est l'adoption d'un système de gestion de contenu (CMS) spécifique. Les systèmes de gestion de contenu (CMS) existants offrent des capacités de base pour une meilleure gestion du contenu des utilisateurs,</a:t>
            </a:r>
            <a:endParaRPr lang="fr-FR" b="0" i="0" dirty="0">
              <a:solidFill>
                <a:srgbClr val="242424"/>
              </a:solidFill>
              <a:effectLst/>
              <a:latin typeface="-apple-system"/>
            </a:endParaRPr>
          </a:p>
          <a:p>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11</a:t>
            </a:fld>
            <a:endParaRPr lang="fr-FR"/>
          </a:p>
        </p:txBody>
      </p:sp>
    </p:spTree>
    <p:extLst>
      <p:ext uri="{BB962C8B-B14F-4D97-AF65-F5344CB8AC3E}">
        <p14:creationId xmlns:p14="http://schemas.microsoft.com/office/powerpoint/2010/main" val="1546024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0" i="0" dirty="0">
              <a:solidFill>
                <a:srgbClr val="000000"/>
              </a:solidFill>
              <a:effectLst/>
              <a:latin typeface="Lora" panose="020B0604020202020204" pitchFamily="2" charset="0"/>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12</a:t>
            </a:fld>
            <a:endParaRPr lang="fr-FR"/>
          </a:p>
        </p:txBody>
      </p:sp>
    </p:spTree>
    <p:extLst>
      <p:ext uri="{BB962C8B-B14F-4D97-AF65-F5344CB8AC3E}">
        <p14:creationId xmlns:p14="http://schemas.microsoft.com/office/powerpoint/2010/main" val="1264062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 passe a la partie d’analyse et </a:t>
            </a:r>
            <a:r>
              <a:rPr lang="fr-FR" dirty="0" err="1"/>
              <a:t>etude</a:t>
            </a:r>
            <a:r>
              <a:rPr lang="fr-FR" dirty="0"/>
              <a:t> conceptuel </a:t>
            </a:r>
            <a:r>
              <a:rPr lang="fr-FR" dirty="0" err="1"/>
              <a:t>dant</a:t>
            </a:r>
            <a:r>
              <a:rPr lang="fr-FR" dirty="0"/>
              <a:t> la quelle on va </a:t>
            </a:r>
            <a:r>
              <a:rPr lang="fr-FR" dirty="0" err="1"/>
              <a:t>citi</a:t>
            </a:r>
            <a:r>
              <a:rPr lang="fr-FR" dirty="0"/>
              <a:t> les </a:t>
            </a:r>
            <a:r>
              <a:rPr lang="fr-FR" dirty="0" err="1"/>
              <a:t>differents</a:t>
            </a:r>
            <a:r>
              <a:rPr lang="fr-FR" dirty="0"/>
              <a:t> diagramme</a:t>
            </a:r>
          </a:p>
          <a:p>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13</a:t>
            </a:fld>
            <a:endParaRPr lang="fr-FR"/>
          </a:p>
        </p:txBody>
      </p:sp>
    </p:spTree>
    <p:extLst>
      <p:ext uri="{BB962C8B-B14F-4D97-AF65-F5344CB8AC3E}">
        <p14:creationId xmlns:p14="http://schemas.microsoft.com/office/powerpoint/2010/main" val="3549135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14</a:t>
            </a:fld>
            <a:endParaRPr lang="fr-FR"/>
          </a:p>
        </p:txBody>
      </p:sp>
    </p:spTree>
    <p:extLst>
      <p:ext uri="{BB962C8B-B14F-4D97-AF65-F5344CB8AC3E}">
        <p14:creationId xmlns:p14="http://schemas.microsoft.com/office/powerpoint/2010/main" val="1139928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solidFill>
                  <a:srgbClr val="0096C7"/>
                </a:solidFill>
                <a:highlight>
                  <a:srgbClr val="FFFF00"/>
                </a:highlight>
              </a:rPr>
              <a:t>Disponibilité</a:t>
            </a:r>
            <a:r>
              <a:rPr lang="fr-FR" dirty="0">
                <a:solidFill>
                  <a:srgbClr val="0096C7"/>
                </a:solidFill>
                <a:highlight>
                  <a:srgbClr val="FFFF00"/>
                </a:highlight>
              </a:rPr>
              <a:t> </a:t>
            </a:r>
            <a:r>
              <a:rPr lang="fr-FR" dirty="0"/>
              <a:t> :L’application doit être disponible et opérationnelle à tout moment. </a:t>
            </a:r>
            <a:r>
              <a:rPr lang="fr-FR" b="1" dirty="0"/>
              <a:t>Fiabilité ; </a:t>
            </a:r>
            <a:r>
              <a:rPr lang="fr-MA" sz="1800" dirty="0">
                <a:effectLst/>
                <a:latin typeface="Times New Roman" panose="02020603050405020304" pitchFamily="18" charset="0"/>
                <a:ea typeface="Calibri" panose="020F0502020204030204" pitchFamily="34" charset="0"/>
                <a:cs typeface="Times New Roman" panose="02020603050405020304" pitchFamily="18" charset="0"/>
              </a:rPr>
              <a:t>il est primordial et</a:t>
            </a:r>
            <a:r>
              <a:rPr lang="fr-MA" sz="18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fr-MA" sz="1800" dirty="0">
                <a:effectLst/>
                <a:latin typeface="Times New Roman" panose="02020603050405020304" pitchFamily="18" charset="0"/>
                <a:ea typeface="Calibri" panose="020F0502020204030204" pitchFamily="34" charset="0"/>
                <a:cs typeface="Times New Roman" panose="02020603050405020304" pitchFamily="18" charset="0"/>
              </a:rPr>
              <a:t>essentiel</a:t>
            </a:r>
            <a:r>
              <a:rPr lang="fr-MA" sz="18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fr-MA" sz="1800" dirty="0">
                <a:effectLst/>
                <a:latin typeface="Times New Roman" panose="02020603050405020304" pitchFamily="18" charset="0"/>
                <a:ea typeface="Calibri" panose="020F0502020204030204" pitchFamily="34" charset="0"/>
                <a:cs typeface="Times New Roman" panose="02020603050405020304" pitchFamily="18" charset="0"/>
              </a:rPr>
              <a:t>de</a:t>
            </a:r>
            <a:r>
              <a:rPr lang="fr-MA" sz="1800" spc="-5" dirty="0">
                <a:effectLst/>
                <a:latin typeface="Times New Roman" panose="02020603050405020304" pitchFamily="18" charset="0"/>
                <a:ea typeface="Calibri" panose="020F0502020204030204" pitchFamily="34" charset="0"/>
                <a:cs typeface="Times New Roman" panose="02020603050405020304" pitchFamily="18" charset="0"/>
              </a:rPr>
              <a:t> </a:t>
            </a:r>
            <a:r>
              <a:rPr lang="fr-MA" sz="1800" dirty="0">
                <a:effectLst/>
                <a:latin typeface="Times New Roman" panose="02020603050405020304" pitchFamily="18" charset="0"/>
                <a:ea typeface="Calibri" panose="020F0502020204030204" pitchFamily="34" charset="0"/>
                <a:cs typeface="Times New Roman" panose="02020603050405020304" pitchFamily="18" charset="0"/>
              </a:rPr>
              <a:t>les avoir justes.</a:t>
            </a:r>
            <a:r>
              <a:rPr lang="fr-FR" b="1" dirty="0"/>
              <a:t>Performance  </a:t>
            </a:r>
            <a:r>
              <a:rPr lang="fr-FR" b="0" dirty="0"/>
              <a:t>: il s'agit d'optimiser le temps de chargements des pages </a:t>
            </a:r>
            <a:r>
              <a:rPr lang="fr-FR" b="1" dirty="0"/>
              <a:t>Sécurité : </a:t>
            </a:r>
            <a:r>
              <a:rPr lang="fr-FR" b="0" dirty="0"/>
              <a:t>Cette application contenant des données confidentielles, tous les accès doivent être protégés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Extensibilité  :  </a:t>
            </a:r>
            <a:r>
              <a:rPr lang="fr-FR" b="0" dirty="0"/>
              <a:t> avoir une possibilité d'ajouter ou de modifier des nouvelles fonctionnalités.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err="1"/>
              <a:t>Conviviabilté</a:t>
            </a:r>
            <a:r>
              <a:rPr lang="fr-FR" b="1" dirty="0"/>
              <a:t> :</a:t>
            </a:r>
            <a:r>
              <a:rPr lang="fr-FR" sz="1800" dirty="0">
                <a:effectLst/>
                <a:latin typeface="Times New Roman" panose="02020603050405020304" pitchFamily="18" charset="0"/>
                <a:ea typeface="Calibri" panose="020F0502020204030204" pitchFamily="34" charset="0"/>
              </a:rPr>
              <a:t>l'utilisateur doit utiliser l'application sans aucun effort en termes de navigation entre les différentes pages, couleurs et mise en page.</a:t>
            </a:r>
            <a:endParaRPr lang="fr-FR"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MA"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15</a:t>
            </a:fld>
            <a:endParaRPr lang="fr-FR"/>
          </a:p>
        </p:txBody>
      </p:sp>
    </p:spTree>
    <p:extLst>
      <p:ext uri="{BB962C8B-B14F-4D97-AF65-F5344CB8AC3E}">
        <p14:creationId xmlns:p14="http://schemas.microsoft.com/office/powerpoint/2010/main" val="3967492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Organisateur :</a:t>
            </a:r>
            <a:r>
              <a:rPr lang="fr-FR" b="0" dirty="0"/>
              <a:t>son objectif est de créer des conférences et les gérer sans obstacles, </a:t>
            </a:r>
            <a:r>
              <a:rPr lang="fr-FR" b="1" dirty="0"/>
              <a:t>Visiteur (user non authentifie</a:t>
            </a:r>
            <a:r>
              <a:rPr lang="fr-FR" b="1" dirty="0">
                <a:sym typeface="Wingdings" panose="05000000000000000000" pitchFamily="2" charset="2"/>
              </a:rPr>
              <a:t> ) </a:t>
            </a:r>
            <a:r>
              <a:rPr lang="fr-FR" dirty="0"/>
              <a:t>celui qui n’a pas authentifié, il peut s’inscrire ainsi </a:t>
            </a:r>
            <a:r>
              <a:rPr lang="fr-FR" dirty="0" err="1"/>
              <a:t>rechercher,consulter</a:t>
            </a:r>
            <a:r>
              <a:rPr lang="fr-FR" dirty="0"/>
              <a:t>, et participer aux conférences.  </a:t>
            </a:r>
            <a:r>
              <a:rPr lang="fr-FR" b="1" dirty="0"/>
              <a:t>Utilisateur authentifié auteur</a:t>
            </a:r>
            <a:r>
              <a:rPr lang="fr-FR" dirty="0"/>
              <a:t>: celui qui a authentifié pour créer, participer à une conférence ainsi d’ajouter un article. </a:t>
            </a:r>
            <a:r>
              <a:rPr lang="fr-FR" b="1" dirty="0"/>
              <a:t>Manager</a:t>
            </a:r>
            <a:r>
              <a:rPr lang="fr-FR" dirty="0"/>
              <a:t> : celui qui est chargé de gérer les conférences, les demandes de création des conférences et les participations des utilisateurs aux conférences </a:t>
            </a:r>
            <a:r>
              <a:rPr lang="fr-FR" b="1" dirty="0"/>
              <a:t>Groupe de vérification </a:t>
            </a:r>
            <a:r>
              <a:rPr lang="fr-FR" dirty="0"/>
              <a:t>: la vérification des informations de chaque conférence ainsi acceptation ou refuse des conférences. </a:t>
            </a:r>
            <a:r>
              <a:rPr lang="fr-FR" b="1" dirty="0" err="1"/>
              <a:t>Revieur</a:t>
            </a:r>
            <a:r>
              <a:rPr lang="fr-FR" b="1" dirty="0"/>
              <a:t> </a:t>
            </a:r>
            <a:r>
              <a:rPr lang="fr-FR" dirty="0"/>
              <a:t> : C’est le seul qui peut accepter, refuser </a:t>
            </a:r>
            <a:r>
              <a:rPr lang="fr-FR" dirty="0" err="1"/>
              <a:t>desdemandede</a:t>
            </a:r>
            <a:r>
              <a:rPr lang="fr-FR" dirty="0"/>
              <a:t> publication des articles. </a:t>
            </a:r>
          </a:p>
          <a:p>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16</a:t>
            </a:fld>
            <a:endParaRPr lang="fr-FR"/>
          </a:p>
        </p:txBody>
      </p:sp>
    </p:spTree>
    <p:extLst>
      <p:ext uri="{BB962C8B-B14F-4D97-AF65-F5344CB8AC3E}">
        <p14:creationId xmlns:p14="http://schemas.microsoft.com/office/powerpoint/2010/main" val="2205296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17</a:t>
            </a:fld>
            <a:endParaRPr lang="fr-FR"/>
          </a:p>
        </p:txBody>
      </p:sp>
    </p:spTree>
    <p:extLst>
      <p:ext uri="{BB962C8B-B14F-4D97-AF65-F5344CB8AC3E}">
        <p14:creationId xmlns:p14="http://schemas.microsoft.com/office/powerpoint/2010/main" val="900174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18</a:t>
            </a:fld>
            <a:endParaRPr lang="fr-FR"/>
          </a:p>
        </p:txBody>
      </p:sp>
    </p:spTree>
    <p:extLst>
      <p:ext uri="{BB962C8B-B14F-4D97-AF65-F5344CB8AC3E}">
        <p14:creationId xmlns:p14="http://schemas.microsoft.com/office/powerpoint/2010/main" val="2177310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19</a:t>
            </a:fld>
            <a:endParaRPr lang="fr-FR"/>
          </a:p>
        </p:txBody>
      </p:sp>
    </p:spTree>
    <p:extLst>
      <p:ext uri="{BB962C8B-B14F-4D97-AF65-F5344CB8AC3E}">
        <p14:creationId xmlns:p14="http://schemas.microsoft.com/office/powerpoint/2010/main" val="131027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plan de ma présentation sera le suivant </a:t>
            </a:r>
          </a:p>
          <a:p>
            <a:r>
              <a:rPr lang="fr-FR" dirty="0"/>
              <a:t>Nous commençons par introduction  Ensuite nous entamons le contexte général de projet  Et nous allons aborder l’analyse &amp; étude conceptuel Après nous allons discuter la gestion du projet</a:t>
            </a:r>
          </a:p>
          <a:p>
            <a:r>
              <a:rPr lang="fr-FR" dirty="0"/>
              <a:t>Et ensuite nous allons voir la réalisation Et nous clôturons notre présentation par une conclusion et perspectives </a:t>
            </a:r>
          </a:p>
          <a:p>
            <a:endParaRPr lang="fr-MA"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2</a:t>
            </a:fld>
            <a:endParaRPr lang="fr-FR"/>
          </a:p>
        </p:txBody>
      </p:sp>
    </p:spTree>
    <p:extLst>
      <p:ext uri="{BB962C8B-B14F-4D97-AF65-F5344CB8AC3E}">
        <p14:creationId xmlns:p14="http://schemas.microsoft.com/office/powerpoint/2010/main" val="630410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20</a:t>
            </a:fld>
            <a:endParaRPr lang="fr-FR"/>
          </a:p>
        </p:txBody>
      </p:sp>
    </p:spTree>
    <p:extLst>
      <p:ext uri="{BB962C8B-B14F-4D97-AF65-F5344CB8AC3E}">
        <p14:creationId xmlns:p14="http://schemas.microsoft.com/office/powerpoint/2010/main" val="2912706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u="none" strike="noStrike" dirty="0">
                <a:solidFill>
                  <a:srgbClr val="8AB4F8"/>
                </a:solidFill>
                <a:effectLst/>
                <a:latin typeface="arial" panose="020B0604020202020204" pitchFamily="34" charset="0"/>
                <a:hlinkClick r:id="rId3"/>
              </a:rPr>
              <a:t>Afin </a:t>
            </a:r>
            <a:r>
              <a:rPr lang="fr-FR" b="1" i="1" u="none" strike="noStrike" dirty="0">
                <a:solidFill>
                  <a:srgbClr val="8AB4F8"/>
                </a:solidFill>
                <a:effectLst/>
                <a:latin typeface="arial" panose="020B0604020202020204" pitchFamily="34" charset="0"/>
                <a:hlinkClick r:id="rId3"/>
              </a:rPr>
              <a:t>d'assurer</a:t>
            </a:r>
            <a:r>
              <a:rPr lang="fr-FR" b="0" i="0" u="none" strike="noStrike" dirty="0">
                <a:solidFill>
                  <a:srgbClr val="8AB4F8"/>
                </a:solidFill>
                <a:effectLst/>
                <a:latin typeface="arial" panose="020B0604020202020204" pitchFamily="34" charset="0"/>
                <a:hlinkClick r:id="rId3"/>
              </a:rPr>
              <a:t> le respect des délais</a:t>
            </a:r>
            <a:r>
              <a:rPr lang="fr-FR" b="0" i="0" u="none" strike="noStrike" dirty="0">
                <a:solidFill>
                  <a:srgbClr val="8AB4F8"/>
                </a:solidFill>
                <a:effectLst/>
                <a:latin typeface="arial" panose="020B0604020202020204" pitchFamily="34" charset="0"/>
              </a:rPr>
              <a:t> </a:t>
            </a:r>
            <a:r>
              <a:rPr lang="fr-FR" dirty="0"/>
              <a:t>et le bon déroulement du projet nous avons opté pour la méthode agile </a:t>
            </a:r>
            <a:r>
              <a:rPr lang="fr-FR" dirty="0" err="1"/>
              <a:t>scrum</a:t>
            </a:r>
            <a:r>
              <a:rPr lang="fr-FR" dirty="0"/>
              <a:t> qui nous fournit un cadre d’agilité simple a comprendre </a:t>
            </a:r>
            <a:r>
              <a:rPr lang="fr-FR" sz="1200" b="1" dirty="0">
                <a:effectLst/>
                <a:latin typeface="Arial" panose="020B0604020202020204" pitchFamily="34" charset="0"/>
                <a:ea typeface="Century Gothic" panose="020B0502020202020204" pitchFamily="34" charset="0"/>
              </a:rPr>
              <a:t>Product </a:t>
            </a:r>
            <a:r>
              <a:rPr lang="fr-FR" sz="1200" b="1" dirty="0" err="1">
                <a:effectLst/>
                <a:latin typeface="Arial" panose="020B0604020202020204" pitchFamily="34" charset="0"/>
                <a:ea typeface="Century Gothic" panose="020B0502020202020204" pitchFamily="34" charset="0"/>
              </a:rPr>
              <a:t>owner</a:t>
            </a:r>
            <a:r>
              <a:rPr lang="fr-FR" sz="1200" dirty="0">
                <a:effectLst/>
                <a:latin typeface="Arial" panose="020B0604020202020204" pitchFamily="34" charset="0"/>
                <a:ea typeface="Century Gothic" panose="020B0502020202020204" pitchFamily="34" charset="0"/>
              </a:rPr>
              <a:t>  </a:t>
            </a:r>
            <a:r>
              <a:rPr lang="fr-FR" sz="1200" dirty="0">
                <a:effectLst/>
                <a:latin typeface="Arial" panose="020B0604020202020204" pitchFamily="34" charset="0"/>
                <a:ea typeface="Century Gothic" panose="020B0502020202020204" pitchFamily="34" charset="0"/>
                <a:cs typeface="Tahoma" panose="020B0604030504040204" pitchFamily="34" charset="0"/>
              </a:rPr>
              <a:t>Oussama NEJDI est considéré comme un expert dans le domaine, c’est la personne qui porte une vision sur le produit à réaliser </a:t>
            </a:r>
            <a:r>
              <a:rPr lang="fr-FR" sz="1200" b="1" dirty="0">
                <a:effectLst/>
                <a:latin typeface="Arial" panose="020B0604020202020204" pitchFamily="34" charset="0"/>
                <a:ea typeface="Century Gothic" panose="020B0502020202020204" pitchFamily="34" charset="0"/>
              </a:rPr>
              <a:t>Scrum Master</a:t>
            </a:r>
            <a:r>
              <a:rPr lang="fr-FR" sz="1200" dirty="0">
                <a:effectLst/>
                <a:latin typeface="Arial" panose="020B0604020202020204" pitchFamily="34" charset="0"/>
                <a:ea typeface="Century Gothic" panose="020B0502020202020204" pitchFamily="34" charset="0"/>
              </a:rPr>
              <a:t> MEHDI FARAJ il assurer le bon déroulement des différents sprints du release </a:t>
            </a:r>
            <a:r>
              <a:rPr lang="fr-MA" sz="1800" dirty="0">
                <a:effectLst/>
                <a:latin typeface="Times New Roman" panose="02020603050405020304" pitchFamily="18" charset="0"/>
                <a:ea typeface="Calibri" panose="020F0502020204030204" pitchFamily="34" charset="0"/>
              </a:rPr>
              <a:t>Le modèle Scrum suggère que chaque sprint commence par une réunion de planification et se termine par un examen.</a:t>
            </a:r>
            <a:r>
              <a:rPr lang="fr-FR" sz="1200" dirty="0">
                <a:effectLst/>
                <a:latin typeface="Arial" panose="020B0604020202020204" pitchFamily="34" charset="0"/>
                <a:ea typeface="Calibri" panose="020F0502020204030204" pitchFamily="34" charset="0"/>
              </a:rPr>
              <a:t> </a:t>
            </a:r>
            <a:r>
              <a:rPr lang="fr-MA" sz="1800" dirty="0">
                <a:effectLst/>
                <a:latin typeface="Times New Roman" panose="02020603050405020304" pitchFamily="18" charset="0"/>
                <a:ea typeface="Calibri" panose="020F0502020204030204" pitchFamily="34" charset="0"/>
              </a:rPr>
              <a:t>Au cœur de chaque projet se trouve « Product </a:t>
            </a:r>
            <a:r>
              <a:rPr lang="fr-MA" sz="1800" dirty="0" err="1">
                <a:effectLst/>
                <a:latin typeface="Times New Roman" panose="02020603050405020304" pitchFamily="18" charset="0"/>
                <a:ea typeface="Calibri" panose="020F0502020204030204" pitchFamily="34" charset="0"/>
              </a:rPr>
              <a:t>Backlog</a:t>
            </a:r>
            <a:r>
              <a:rPr lang="fr-MA" sz="1800" dirty="0">
                <a:effectLst/>
                <a:latin typeface="Times New Roman" panose="02020603050405020304" pitchFamily="18" charset="0"/>
                <a:ea typeface="Calibri" panose="020F0502020204030204" pitchFamily="34" charset="0"/>
              </a:rPr>
              <a:t> ». Elle rassemble tout le travail qui doit être fait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effectLst/>
              <a:latin typeface="Arial" panose="020B0604020202020204" pitchFamily="34" charset="0"/>
              <a:ea typeface="Century Gothic" panose="020B0502020202020204" pitchFamily="34" charset="0"/>
              <a:cs typeface="Tahoma" panose="020B0604030504040204" pitchFamily="34" charset="0"/>
            </a:endParaRPr>
          </a:p>
          <a:p>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21</a:t>
            </a:fld>
            <a:endParaRPr lang="fr-FR"/>
          </a:p>
        </p:txBody>
      </p:sp>
    </p:spTree>
    <p:extLst>
      <p:ext uri="{BB962C8B-B14F-4D97-AF65-F5344CB8AC3E}">
        <p14:creationId xmlns:p14="http://schemas.microsoft.com/office/powerpoint/2010/main" val="3984367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planifier notre projet on a  utilisé le diagramme de Gantt </a:t>
            </a:r>
          </a:p>
          <a:p>
            <a:r>
              <a:rPr lang="fr-FR" dirty="0"/>
              <a:t>On commencer notre stage par une formation </a:t>
            </a:r>
            <a:r>
              <a:rPr lang="fr-FR" dirty="0" err="1"/>
              <a:t>servicenow</a:t>
            </a:r>
            <a:r>
              <a:rPr lang="fr-FR" dirty="0"/>
              <a:t> et applique des exercices d’une durée d’un mois pour familiariser avec cette plateforme  Apres nous avons passé à notre projet qui est subdivisé en cinq sprints </a:t>
            </a:r>
            <a:r>
              <a:rPr lang="fr-MA" sz="1200" dirty="0">
                <a:effectLst/>
                <a:latin typeface="Times New Roman" panose="02020603050405020304" pitchFamily="18" charset="0"/>
                <a:ea typeface="Calibri" panose="020F0502020204030204" pitchFamily="34" charset="0"/>
              </a:rPr>
              <a:t>Tout au long du sprint, l’équipe se réunit dans une réunion quotidienne </a:t>
            </a:r>
            <a:r>
              <a:rPr lang="fr-MA" sz="1200" dirty="0">
                <a:effectLst/>
                <a:latin typeface="Times New Roman" panose="02020603050405020304" pitchFamily="18" charset="0"/>
                <a:ea typeface="Calibri" panose="020F0502020204030204" pitchFamily="34" charset="0"/>
                <a:cs typeface="Times New Roman" panose="02020603050405020304" pitchFamily="18" charset="0"/>
              </a:rPr>
              <a:t>Et puisque le stage était à distance, les mêlées et les examens étaient virtuels dans une application en ligne.</a:t>
            </a:r>
          </a:p>
          <a:p>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22</a:t>
            </a:fld>
            <a:endParaRPr lang="fr-FR"/>
          </a:p>
        </p:txBody>
      </p:sp>
    </p:spTree>
    <p:extLst>
      <p:ext uri="{BB962C8B-B14F-4D97-AF65-F5344CB8AC3E}">
        <p14:creationId xmlns:p14="http://schemas.microsoft.com/office/powerpoint/2010/main" val="2902837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23</a:t>
            </a:fld>
            <a:endParaRPr lang="fr-FR"/>
          </a:p>
        </p:txBody>
      </p:sp>
    </p:spTree>
    <p:extLst>
      <p:ext uri="{BB962C8B-B14F-4D97-AF65-F5344CB8AC3E}">
        <p14:creationId xmlns:p14="http://schemas.microsoft.com/office/powerpoint/2010/main" val="3362381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24</a:t>
            </a:fld>
            <a:endParaRPr lang="fr-FR"/>
          </a:p>
        </p:txBody>
      </p:sp>
    </p:spTree>
    <p:extLst>
      <p:ext uri="{BB962C8B-B14F-4D97-AF65-F5344CB8AC3E}">
        <p14:creationId xmlns:p14="http://schemas.microsoft.com/office/powerpoint/2010/main" val="3253842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b="1" dirty="0"/>
              <a:t>HTML</a:t>
            </a:r>
            <a:r>
              <a:rPr lang="fr-FR" sz="1800" dirty="0"/>
              <a:t>, désigne un type de langage informatique descriptif. </a:t>
            </a:r>
          </a:p>
          <a:p>
            <a:r>
              <a:rPr lang="fr-FR" sz="1800" b="1" dirty="0" err="1"/>
              <a:t>Css</a:t>
            </a:r>
            <a:r>
              <a:rPr lang="fr-FR" sz="1800" dirty="0"/>
              <a:t> un langage qui permet de gérer la présentation d'une page Web</a:t>
            </a:r>
          </a:p>
          <a:p>
            <a:r>
              <a:rPr lang="fr-FR" sz="1800" b="1" dirty="0"/>
              <a:t>AngularJS1</a:t>
            </a:r>
            <a:r>
              <a:rPr lang="fr-FR" dirty="0"/>
              <a:t> est un Framework JavaScript libre et open source2 développé par Google. Il permet de développer des pages web. </a:t>
            </a:r>
          </a:p>
          <a:p>
            <a:r>
              <a:rPr lang="fr-FR" b="1" dirty="0"/>
              <a:t>JavaScript</a:t>
            </a:r>
            <a:r>
              <a:rPr lang="fr-FR" dirty="0"/>
              <a:t> , est un langage de programmation des scripts principalement employé dans les  pages web interactives, ce langage est parfois </a:t>
            </a:r>
            <a:r>
              <a:rPr lang="fr-FR"/>
              <a:t>considéré  comme </a:t>
            </a:r>
            <a:r>
              <a:rPr lang="fr-FR" dirty="0"/>
              <a:t>l'une des technologies cœur du World Wide Web.</a:t>
            </a:r>
          </a:p>
          <a:p>
            <a:endParaRPr lang="fr-FR" dirty="0"/>
          </a:p>
          <a:p>
            <a:endParaRPr lang="fr-MA"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25</a:t>
            </a:fld>
            <a:endParaRPr lang="fr-FR"/>
          </a:p>
        </p:txBody>
      </p:sp>
    </p:spTree>
    <p:extLst>
      <p:ext uri="{BB962C8B-B14F-4D97-AF65-F5344CB8AC3E}">
        <p14:creationId xmlns:p14="http://schemas.microsoft.com/office/powerpoint/2010/main" val="471907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0"/>
              </a:spcAft>
            </a:pPr>
            <a:r>
              <a:rPr lang="fr-FR" sz="1200" b="0" i="0" u="none" strike="noStrike" dirty="0" err="1">
                <a:solidFill>
                  <a:srgbClr val="000000"/>
                </a:solidFill>
                <a:effectLst/>
                <a:latin typeface="Arial" panose="020B0604020202020204" pitchFamily="34" charset="0"/>
              </a:rPr>
              <a:t>ServiceNow</a:t>
            </a:r>
            <a:r>
              <a:rPr lang="fr-FR" sz="1200" b="0" i="0" u="none" strike="noStrike" dirty="0">
                <a:solidFill>
                  <a:srgbClr val="000000"/>
                </a:solidFill>
                <a:effectLst/>
                <a:latin typeface="Arial" panose="020B0604020202020204" pitchFamily="34" charset="0"/>
              </a:rPr>
              <a:t> est une application PAAS,</a:t>
            </a:r>
            <a:r>
              <a:rPr lang="fr-FR" sz="1800" dirty="0">
                <a:effectLst/>
                <a:latin typeface="Times New Roman" panose="02020603050405020304" pitchFamily="18" charset="0"/>
                <a:ea typeface="Calibri" panose="020F0502020204030204" pitchFamily="34" charset="0"/>
              </a:rPr>
              <a:t> c’est une plateforme basée dans le cloud et qui propose des solutions d'automatisation des flux de travail afin d'améliorer, entre autres, la productivité d'une entreprise. </a:t>
            </a:r>
            <a:r>
              <a:rPr lang="fr-FR" sz="1200" b="0" i="0" u="none" strike="noStrike" dirty="0">
                <a:solidFill>
                  <a:srgbClr val="000000"/>
                </a:solidFill>
                <a:effectLst/>
                <a:latin typeface="Arial" panose="020B0604020202020204" pitchFamily="34" charset="0"/>
              </a:rPr>
              <a:t>.Une architecture </a:t>
            </a:r>
            <a:r>
              <a:rPr lang="fr-FR" sz="1200" b="1" i="0" u="none" strike="noStrike" dirty="0">
                <a:solidFill>
                  <a:srgbClr val="000000"/>
                </a:solidFill>
                <a:effectLst/>
                <a:latin typeface="Arial" panose="020B0604020202020204" pitchFamily="34" charset="0"/>
              </a:rPr>
              <a:t>multi-instance</a:t>
            </a:r>
            <a:r>
              <a:rPr lang="fr-FR" sz="1200" b="0" i="0" u="none" strike="noStrike" dirty="0">
                <a:solidFill>
                  <a:srgbClr val="000000"/>
                </a:solidFill>
                <a:effectLst/>
                <a:latin typeface="Arial" panose="020B0604020202020204" pitchFamily="34" charset="0"/>
              </a:rPr>
              <a:t> fournit à chaque client sa propre base de données unique. Plutôt que d'utiliser une grande base de données centralisée </a:t>
            </a:r>
            <a:r>
              <a:rPr lang="fr-FR" dirty="0" err="1"/>
              <a:t>ServiceNow</a:t>
            </a:r>
            <a:r>
              <a:rPr lang="fr-FR" dirty="0"/>
              <a:t> fournit des centres de données à haute disponibilité avancée dans toutes les situations où il y a une panne, le trafic d'instance peut être rapidement redirigé vers des serveurs redondants pour fournir une disponibilité.</a:t>
            </a:r>
          </a:p>
          <a:p>
            <a:pPr rtl="0">
              <a:spcBef>
                <a:spcPts val="0"/>
              </a:spcBef>
              <a:spcAft>
                <a:spcPts val="0"/>
              </a:spcAft>
            </a:pPr>
            <a:endParaRPr lang="fr-FR" sz="1200" b="0" i="0" u="none" strike="noStrike" dirty="0">
              <a:solidFill>
                <a:srgbClr val="000000"/>
              </a:solidFill>
              <a:effectLst/>
              <a:latin typeface="Arial" panose="020B0604020202020204" pitchFamily="34" charset="0"/>
            </a:endParaRPr>
          </a:p>
          <a:p>
            <a:br>
              <a:rPr lang="fr-FR" sz="1400" dirty="0"/>
            </a:br>
            <a:endParaRPr lang="fr-FR" dirty="0"/>
          </a:p>
          <a:p>
            <a:endParaRPr lang="fr-MA"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26</a:t>
            </a:fld>
            <a:endParaRPr lang="fr-FR"/>
          </a:p>
        </p:txBody>
      </p:sp>
    </p:spTree>
    <p:extLst>
      <p:ext uri="{BB962C8B-B14F-4D97-AF65-F5344CB8AC3E}">
        <p14:creationId xmlns:p14="http://schemas.microsoft.com/office/powerpoint/2010/main" val="3138866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27</a:t>
            </a:fld>
            <a:endParaRPr lang="fr-FR"/>
          </a:p>
        </p:txBody>
      </p:sp>
    </p:spTree>
    <p:extLst>
      <p:ext uri="{BB962C8B-B14F-4D97-AF65-F5344CB8AC3E}">
        <p14:creationId xmlns:p14="http://schemas.microsoft.com/office/powerpoint/2010/main" val="1328183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L’objectif de ce projet est la création d’une application pour gérer les conférences. Le but de cette dernière est d’économiser le budget qui concerne la gestion de ces événements tout en réduisant le temps de sa création par les méthodes classiques et diminuer le nombre de </a:t>
            </a:r>
          </a:p>
          <a:p>
            <a:r>
              <a:rPr lang="fr-FR" dirty="0"/>
              <a:t>personnels intervenant dans cette énorme tâche. </a:t>
            </a:r>
            <a:r>
              <a:rPr lang="fr-FR" sz="1200" dirty="0">
                <a:solidFill>
                  <a:srgbClr val="FFFFFF"/>
                </a:solidFill>
                <a:effectLst/>
                <a:latin typeface="Segoe UI" panose="020B0502040204020203" pitchFamily="34" charset="0"/>
              </a:rPr>
              <a:t>on a pu travailler sur un projet de développement dans toutes ses phases, dès la spécification des besoins jusqu’à la livraison de l’outil, avec une autonomie pendant la réalisation des différentes tâches. Ce projet nous a aidés énormément pour enrichir les connaissances académiques dans le domaine du développement surtout le développement dans la plateforme </a:t>
            </a:r>
            <a:r>
              <a:rPr lang="fr-FR" sz="1200" dirty="0" err="1">
                <a:solidFill>
                  <a:srgbClr val="FFFFFF"/>
                </a:solidFill>
                <a:effectLst/>
                <a:latin typeface="Segoe UI" panose="020B0502040204020203" pitchFamily="34" charset="0"/>
              </a:rPr>
              <a:t>ServiceNow</a:t>
            </a:r>
            <a:r>
              <a:rPr lang="fr-FR" sz="1200" dirty="0">
                <a:solidFill>
                  <a:srgbClr val="FFFFFF"/>
                </a:solidFill>
                <a:effectLst/>
                <a:latin typeface="Segoe UI" panose="020B0502040204020203" pitchFamily="34" charset="0"/>
              </a:rPr>
              <a:t> en se basant sur le langage JavaScript.</a:t>
            </a:r>
            <a:endParaRPr lang="fr-FR" dirty="0"/>
          </a:p>
          <a:p>
            <a:endParaRPr lang="fr-MA"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28</a:t>
            </a:fld>
            <a:endParaRPr lang="fr-FR"/>
          </a:p>
        </p:txBody>
      </p:sp>
    </p:spTree>
    <p:extLst>
      <p:ext uri="{BB962C8B-B14F-4D97-AF65-F5344CB8AC3E}">
        <p14:creationId xmlns:p14="http://schemas.microsoft.com/office/powerpoint/2010/main" val="23912331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29</a:t>
            </a:fld>
            <a:endParaRPr lang="fr-FR"/>
          </a:p>
        </p:txBody>
      </p:sp>
    </p:spTree>
    <p:extLst>
      <p:ext uri="{BB962C8B-B14F-4D97-AF65-F5344CB8AC3E}">
        <p14:creationId xmlns:p14="http://schemas.microsoft.com/office/powerpoint/2010/main" val="3809173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Commençons par une introduction</a:t>
            </a:r>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3</a:t>
            </a:fld>
            <a:endParaRPr lang="fr-FR"/>
          </a:p>
        </p:txBody>
      </p:sp>
    </p:spTree>
    <p:extLst>
      <p:ext uri="{BB962C8B-B14F-4D97-AF65-F5344CB8AC3E}">
        <p14:creationId xmlns:p14="http://schemas.microsoft.com/office/powerpoint/2010/main" val="4106903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Notre présentation touche à sa fin merci pour l’</a:t>
            </a:r>
            <a:r>
              <a:rPr lang="fr-MA" dirty="0" err="1"/>
              <a:t>interet</a:t>
            </a:r>
            <a:r>
              <a:rPr lang="fr-MA" dirty="0"/>
              <a:t> que vous lui  avez portez si vous avez des questions n’hésitez pas à me les poser</a:t>
            </a:r>
          </a:p>
          <a:p>
            <a:r>
              <a:rPr lang="fr-MA" dirty="0"/>
              <a:t>Pourriez vois répéter la question</a:t>
            </a:r>
          </a:p>
          <a:p>
            <a:r>
              <a:rPr lang="fr-MA" dirty="0"/>
              <a:t>Qu’est  ce vous voudriez savoir exactement</a:t>
            </a:r>
          </a:p>
          <a:p>
            <a:r>
              <a:rPr lang="fr-MA" dirty="0"/>
              <a:t>Je n’ai pas de réponse à cette question c’est une question à laquelle j’ai déjà réfléchi mais je n’ai pas encore trouvé de réponse</a:t>
            </a:r>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30</a:t>
            </a:fld>
            <a:endParaRPr lang="fr-FR"/>
          </a:p>
        </p:txBody>
      </p:sp>
    </p:spTree>
    <p:extLst>
      <p:ext uri="{BB962C8B-B14F-4D97-AF65-F5344CB8AC3E}">
        <p14:creationId xmlns:p14="http://schemas.microsoft.com/office/powerpoint/2010/main" val="180056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MA" dirty="0"/>
              <a:t>Bonjour mesdames et monsieur </a:t>
            </a:r>
            <a:r>
              <a:rPr lang="fr-FR" dirty="0"/>
              <a:t>les membre du jury</a:t>
            </a:r>
            <a:r>
              <a:rPr lang="fr-MA" dirty="0"/>
              <a:t>, bonjour mes chers parent et famille  , j’espère que vous vous portez bien,</a:t>
            </a:r>
            <a:r>
              <a:rPr lang="fr-FR" dirty="0"/>
              <a:t> Avant d’engager mon propos dans le cadre de ma soutenance je tiens a remercier mon encadrent monsieur EL FADDOULI et aussi mes encadrants à NEOSYS  monsieur </a:t>
            </a:r>
            <a:r>
              <a:rPr lang="fr-FR" dirty="0" err="1"/>
              <a:t>ahmed</a:t>
            </a:r>
            <a:r>
              <a:rPr lang="fr-FR" dirty="0"/>
              <a:t> et </a:t>
            </a:r>
            <a:r>
              <a:rPr lang="fr-FR" dirty="0" err="1"/>
              <a:t>gabriel</a:t>
            </a:r>
            <a:r>
              <a:rPr lang="fr-FR" dirty="0"/>
              <a:t> pour son encadrement, sa générosité, sa collaboration, sa grand expertise et la confiance accordée dès le début </a:t>
            </a:r>
            <a:r>
              <a:rPr lang="fr-MA" dirty="0"/>
              <a:t>et j’adresse aussi mes vifs remerciement aux membres de jury pour avoir bien voulu examiner et jugé ce travail.</a:t>
            </a:r>
          </a:p>
          <a:p>
            <a:pPr marL="0" marR="0" lvl="0" indent="0" algn="l" defTabSz="914400" rtl="0" eaLnBrk="1" fontAlgn="auto" latinLnBrk="0" hangingPunct="1">
              <a:lnSpc>
                <a:spcPct val="100000"/>
              </a:lnSpc>
              <a:spcBef>
                <a:spcPts val="0"/>
              </a:spcBef>
              <a:spcAft>
                <a:spcPts val="0"/>
              </a:spcAft>
              <a:buClrTx/>
              <a:buSzTx/>
              <a:buFontTx/>
              <a:buNone/>
              <a:tabLst/>
              <a:defRPr/>
            </a:pPr>
            <a:r>
              <a:rPr lang="fr-MA" dirty="0"/>
              <a:t>Aujourd'hui, je vais vous présenter mon stage de PFE intitulé : de développement d’une application mobile pour la gestion et l’optimisation des itinéraire de tournées des facteurs .</a:t>
            </a:r>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31</a:t>
            </a:fld>
            <a:endParaRPr lang="fr-FR"/>
          </a:p>
        </p:txBody>
      </p:sp>
    </p:spTree>
    <p:extLst>
      <p:ext uri="{BB962C8B-B14F-4D97-AF65-F5344CB8AC3E}">
        <p14:creationId xmlns:p14="http://schemas.microsoft.com/office/powerpoint/2010/main" val="4015494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Après l’épidémie de Corona de 2019, la vie quotidienne a changé et il est devenu dangereux de se déplacer, cela provoque l’annulation et le report de nombreuses conférences scientifiques à travers le monde, rendant ainsi le système de travail à distance obligatoire. À ce point-là, nombreuses entreprises ont eu recours à des programmes pour aider à organiser des conférences numériques qui fournissent en même temps trois points de base : Sécurité, fonctions et interface pratique.</a:t>
            </a:r>
            <a:endParaRPr lang="fr-MA"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4</a:t>
            </a:fld>
            <a:endParaRPr lang="fr-FR"/>
          </a:p>
        </p:txBody>
      </p:sp>
    </p:spTree>
    <p:extLst>
      <p:ext uri="{BB962C8B-B14F-4D97-AF65-F5344CB8AC3E}">
        <p14:creationId xmlns:p14="http://schemas.microsoft.com/office/powerpoint/2010/main" val="33725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Passons maintenant au contexte général du notre projet qui a pour décrire l’organisme d’</a:t>
            </a:r>
            <a:r>
              <a:rPr lang="fr-FR" dirty="0" err="1"/>
              <a:t>acceuill</a:t>
            </a:r>
            <a:r>
              <a:rPr lang="fr-FR" dirty="0"/>
              <a:t> et l’étude de l’existant </a:t>
            </a:r>
          </a:p>
          <a:p>
            <a:r>
              <a:rPr lang="fr-FR" dirty="0"/>
              <a:t>But de projet !!!</a:t>
            </a:r>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5</a:t>
            </a:fld>
            <a:endParaRPr lang="fr-FR"/>
          </a:p>
        </p:txBody>
      </p:sp>
    </p:spTree>
    <p:extLst>
      <p:ext uri="{BB962C8B-B14F-4D97-AF65-F5344CB8AC3E}">
        <p14:creationId xmlns:p14="http://schemas.microsoft.com/office/powerpoint/2010/main" val="815415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00000"/>
                </a:solidFill>
                <a:effectLst/>
                <a:latin typeface="Tajawal"/>
              </a:rPr>
              <a:t>DXC </a:t>
            </a:r>
            <a:r>
              <a:rPr lang="fr-FR" b="0" i="0" dirty="0" err="1">
                <a:solidFill>
                  <a:srgbClr val="000000"/>
                </a:solidFill>
                <a:effectLst/>
                <a:latin typeface="Tajawal"/>
              </a:rPr>
              <a:t>Technology</a:t>
            </a:r>
            <a:r>
              <a:rPr lang="fr-FR" b="0" i="0" dirty="0">
                <a:solidFill>
                  <a:srgbClr val="000000"/>
                </a:solidFill>
                <a:effectLst/>
                <a:latin typeface="Tajawal"/>
              </a:rPr>
              <a:t> Maroc </a:t>
            </a:r>
            <a:r>
              <a:rPr lang="fr-FR" b="0" i="0" u="none" dirty="0">
                <a:solidFill>
                  <a:schemeClr val="tx1"/>
                </a:solidFill>
                <a:effectLst/>
                <a:latin typeface="Arial" panose="020B0604020202020204" pitchFamily="34" charset="0"/>
              </a:rPr>
              <a:t>est une entreprise de Services IT dont le siège se trouve dans la technopole de Rabat, elle</a:t>
            </a:r>
            <a:r>
              <a:rPr lang="fr-FR" b="0" i="0" dirty="0">
                <a:solidFill>
                  <a:srgbClr val="000000"/>
                </a:solidFill>
                <a:effectLst/>
                <a:latin typeface="Tajawal"/>
              </a:rPr>
              <a:t> a été créée en 2007 en tant que joint-venture entre DXC </a:t>
            </a:r>
            <a:r>
              <a:rPr lang="fr-FR" b="0" i="0" dirty="0" err="1">
                <a:solidFill>
                  <a:srgbClr val="000000"/>
                </a:solidFill>
                <a:effectLst/>
                <a:latin typeface="Tajawal"/>
              </a:rPr>
              <a:t>Technology</a:t>
            </a:r>
            <a:r>
              <a:rPr lang="fr-FR" b="0" i="0" dirty="0">
                <a:solidFill>
                  <a:srgbClr val="000000"/>
                </a:solidFill>
                <a:effectLst/>
                <a:latin typeface="Tajawal"/>
              </a:rPr>
              <a:t>, un leader mondial des services d'intégration et d'externalisation, et le Groupe CDG.</a:t>
            </a:r>
          </a:p>
          <a:p>
            <a:endParaRPr lang="fr-FR" u="none" dirty="0"/>
          </a:p>
          <a:p>
            <a:r>
              <a:rPr lang="fr-FR" u="none" dirty="0"/>
              <a:t>Précédemment connue sous le nom </a:t>
            </a:r>
          </a:p>
          <a:p>
            <a:endParaRPr lang="fr-FR" u="none" dirty="0"/>
          </a:p>
          <a:p>
            <a:r>
              <a:rPr lang="fr-FR" u="none" dirty="0"/>
              <a:t>En 2017 elle est devenu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u="none" dirty="0">
                <a:solidFill>
                  <a:schemeClr val="tx1"/>
                </a:solidFill>
                <a:effectLst/>
                <a:latin typeface="Arial" panose="020B0604020202020204" pitchFamily="34" charset="0"/>
              </a:rPr>
              <a:t>(la nouvelle dénomination a pris effet le 3 avril 2017) </a:t>
            </a:r>
          </a:p>
          <a:p>
            <a:endParaRPr lang="fr-FR"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Parmi les clients de dxc on trouve dans les domaine industrie et banque et finance et dans distribution et </a:t>
            </a:r>
            <a:r>
              <a:rPr lang="fr-FR" dirty="0" err="1"/>
              <a:t>telecom</a:t>
            </a:r>
            <a:endParaRPr lang="fr-FR" u="none" dirty="0">
              <a:solidFill>
                <a:schemeClr val="tx1"/>
              </a:solidFill>
            </a:endParaRPr>
          </a:p>
          <a:p>
            <a:endParaRPr lang="fr-FR" u="none" dirty="0">
              <a:solidFill>
                <a:schemeClr val="tx1"/>
              </a:solidFill>
            </a:endParaRPr>
          </a:p>
          <a:p>
            <a:endParaRPr lang="fr-FR" u="none" dirty="0"/>
          </a:p>
          <a:p>
            <a:endParaRPr lang="fr-FR" u="none"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6</a:t>
            </a:fld>
            <a:endParaRPr lang="fr-FR"/>
          </a:p>
        </p:txBody>
      </p:sp>
    </p:spTree>
    <p:extLst>
      <p:ext uri="{BB962C8B-B14F-4D97-AF65-F5344CB8AC3E}">
        <p14:creationId xmlns:p14="http://schemas.microsoft.com/office/powerpoint/2010/main" val="139425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t>DXC </a:t>
            </a:r>
            <a:r>
              <a:rPr lang="fr-FR" sz="1800" dirty="0" err="1"/>
              <a:t>Technology</a:t>
            </a:r>
            <a:r>
              <a:rPr lang="fr-FR" sz="1800" dirty="0"/>
              <a:t> est un centre de services qui dispose de ressources compétences dans les métiers de services informatiques  </a:t>
            </a:r>
            <a:r>
              <a:rPr lang="fr-FR" sz="1800" dirty="0">
                <a:effectLst/>
                <a:latin typeface="Times New Roman" panose="02020603050405020304" pitchFamily="18" charset="0"/>
                <a:ea typeface="Calibri" panose="020F0502020204030204" pitchFamily="34" charset="0"/>
              </a:rPr>
              <a:t>et bénéficie de 60 ans d’</a:t>
            </a:r>
            <a:r>
              <a:rPr lang="fr-FR" sz="1800" dirty="0" err="1">
                <a:effectLst/>
                <a:latin typeface="Times New Roman" panose="02020603050405020304" pitchFamily="18" charset="0"/>
                <a:ea typeface="Calibri" panose="020F0502020204030204" pitchFamily="34" charset="0"/>
              </a:rPr>
              <a:t>expérienceet</a:t>
            </a:r>
            <a:r>
              <a:rPr lang="fr-FR" sz="1800" dirty="0">
                <a:effectLst/>
                <a:latin typeface="Times New Roman" panose="02020603050405020304" pitchFamily="18" charset="0"/>
                <a:ea typeface="Calibri" panose="020F0502020204030204" pitchFamily="34" charset="0"/>
              </a:rPr>
              <a:t> emploie 170.000 collaborateurs dans plus de 70 pays qui servent plus de 6000 clients aussi comme chiffre d’</a:t>
            </a:r>
            <a:r>
              <a:rPr lang="fr-FR" sz="1800" dirty="0" err="1">
                <a:effectLst/>
                <a:latin typeface="Times New Roman" panose="02020603050405020304" pitchFamily="18" charset="0"/>
                <a:ea typeface="Calibri" panose="020F0502020204030204" pitchFamily="34" charset="0"/>
              </a:rPr>
              <a:t>affire</a:t>
            </a:r>
            <a:r>
              <a:rPr lang="fr-FR" sz="1800" dirty="0">
                <a:effectLst/>
                <a:latin typeface="Times New Roman" panose="02020603050405020304" pitchFamily="18" charset="0"/>
                <a:ea typeface="Calibri" panose="020F0502020204030204" pitchFamily="34" charset="0"/>
              </a:rPr>
              <a:t> dxc enregistre plus de 25 milliard </a:t>
            </a:r>
            <a:r>
              <a:rPr lang="fr-FR" sz="1800" dirty="0" err="1">
                <a:effectLst/>
                <a:latin typeface="Times New Roman" panose="02020603050405020304" pitchFamily="18" charset="0"/>
                <a:ea typeface="Calibri" panose="020F0502020204030204" pitchFamily="34" charset="0"/>
              </a:rPr>
              <a:t>dollare</a:t>
            </a:r>
            <a:r>
              <a:rPr lang="fr-FR" sz="1800" dirty="0">
                <a:effectLst/>
                <a:latin typeface="Times New Roman" panose="02020603050405020304" pitchFamily="18" charset="0"/>
                <a:ea typeface="Calibri" panose="020F0502020204030204" pitchFamily="34" charset="0"/>
              </a:rPr>
              <a:t> en 2017</a:t>
            </a:r>
            <a:endParaRPr lang="fr-FR" sz="1800"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7</a:t>
            </a:fld>
            <a:endParaRPr lang="fr-FR"/>
          </a:p>
        </p:txBody>
      </p:sp>
    </p:spTree>
    <p:extLst>
      <p:ext uri="{BB962C8B-B14F-4D97-AF65-F5344CB8AC3E}">
        <p14:creationId xmlns:p14="http://schemas.microsoft.com/office/powerpoint/2010/main" val="2426853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Concernant la problématique de notre projet on trouve </a:t>
            </a:r>
          </a:p>
          <a:p>
            <a:r>
              <a:rPr lang="fr-FR" b="0" i="0" dirty="0">
                <a:solidFill>
                  <a:srgbClr val="242424"/>
                </a:solidFill>
                <a:effectLst/>
                <a:latin typeface="-apple-system"/>
              </a:rPr>
              <a:t>La création des conférences a était, et toujours, rythmée par un certain nombre de problèmes</a:t>
            </a:r>
            <a:br>
              <a:rPr lang="fr-FR" dirty="0"/>
            </a:br>
            <a:r>
              <a:rPr lang="fr-FR" b="0" i="0" dirty="0">
                <a:solidFill>
                  <a:srgbClr val="242424"/>
                </a:solidFill>
                <a:effectLst/>
                <a:latin typeface="-apple-system"/>
              </a:rPr>
              <a:t>en termes de gestion et de programmation.</a:t>
            </a:r>
            <a:br>
              <a:rPr lang="fr-FR" dirty="0"/>
            </a:br>
            <a:endParaRPr lang="fr-FR" dirty="0"/>
          </a:p>
          <a:p>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8</a:t>
            </a:fld>
            <a:endParaRPr lang="fr-FR"/>
          </a:p>
        </p:txBody>
      </p:sp>
    </p:spTree>
    <p:extLst>
      <p:ext uri="{BB962C8B-B14F-4D97-AF65-F5344CB8AC3E}">
        <p14:creationId xmlns:p14="http://schemas.microsoft.com/office/powerpoint/2010/main" val="2112707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800" dirty="0">
                <a:effectLst/>
                <a:latin typeface="Times New Roman" panose="02020603050405020304" pitchFamily="18" charset="0"/>
                <a:ea typeface="Calibri" panose="020F0502020204030204" pitchFamily="34" charset="0"/>
              </a:rPr>
              <a:t>c'est pour cela nous avons opté à développer une solution dans  laquelle on va prend en considération les objectifs suivants</a:t>
            </a:r>
            <a:endParaRPr lang="fr-MA" sz="1800" dirty="0">
              <a:effectLst/>
              <a:latin typeface="Times New Roman" panose="02020603050405020304" pitchFamily="18" charset="0"/>
              <a:ea typeface="Calibri" panose="020F0502020204030204" pitchFamily="34" charset="0"/>
            </a:endParaRPr>
          </a:p>
          <a:p>
            <a:endParaRPr lang="fr-MA" sz="1800" dirty="0">
              <a:effectLst/>
              <a:latin typeface="Times New Roman" panose="02020603050405020304" pitchFamily="18" charset="0"/>
            </a:endParaRPr>
          </a:p>
          <a:p>
            <a:r>
              <a:rPr lang="fr-FR" sz="1800" dirty="0">
                <a:effectLst/>
                <a:latin typeface="Arial" panose="020B0604020202020204" pitchFamily="34" charset="0"/>
                <a:ea typeface="Century Gothic" panose="020B0502020202020204" pitchFamily="34" charset="0"/>
              </a:rPr>
              <a:t>L'objectif principal est de définir toutes les fonctionnalités du système dans un même périmètre, ce qui inclut trois points critiques : la sécurité, les fonctionnalités et une interface utilisateur ergonomique.</a:t>
            </a:r>
            <a:endParaRPr lang="fr-FR" dirty="0"/>
          </a:p>
        </p:txBody>
      </p:sp>
      <p:sp>
        <p:nvSpPr>
          <p:cNvPr id="4" name="Espace réservé du numéro de diapositive 3"/>
          <p:cNvSpPr>
            <a:spLocks noGrp="1"/>
          </p:cNvSpPr>
          <p:nvPr>
            <p:ph type="sldNum" sz="quarter" idx="5"/>
          </p:nvPr>
        </p:nvSpPr>
        <p:spPr/>
        <p:txBody>
          <a:bodyPr/>
          <a:lstStyle/>
          <a:p>
            <a:fld id="{66E4B1AE-48B7-448A-9381-15254559440B}" type="slidenum">
              <a:rPr lang="fr-FR" smtClean="0"/>
              <a:t>9</a:t>
            </a:fld>
            <a:endParaRPr lang="fr-FR"/>
          </a:p>
        </p:txBody>
      </p:sp>
    </p:spTree>
    <p:extLst>
      <p:ext uri="{BB962C8B-B14F-4D97-AF65-F5344CB8AC3E}">
        <p14:creationId xmlns:p14="http://schemas.microsoft.com/office/powerpoint/2010/main" val="2538011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6.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7.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8.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7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81.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84.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85.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hyperlink" Target="https://www.linkedin.com/" TargetMode="External"/><Relationship Id="rId2" Type="http://schemas.openxmlformats.org/officeDocument/2006/relationships/hyperlink" Target="https://www.facebook.com/" TargetMode="External"/><Relationship Id="rId1" Type="http://schemas.openxmlformats.org/officeDocument/2006/relationships/slideMaster" Target="../slideMasters/slideMaster4.xml"/><Relationship Id="rId4" Type="http://schemas.openxmlformats.org/officeDocument/2006/relationships/hyperlink" Target="https://twitter.com/" TargetMode="Externa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AE3BBC-5B2C-446E-AE4B-48850537DAF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D48F05E-7D65-48DA-B0AF-40422B8137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A7CDE59-DB61-4AA9-9102-AD57C47E9C76}"/>
              </a:ext>
            </a:extLst>
          </p:cNvPr>
          <p:cNvSpPr>
            <a:spLocks noGrp="1"/>
          </p:cNvSpPr>
          <p:nvPr>
            <p:ph type="dt" sz="half" idx="10"/>
          </p:nvPr>
        </p:nvSpPr>
        <p:spPr/>
        <p:txBody>
          <a:bodyPr/>
          <a:lstStyle/>
          <a:p>
            <a:fld id="{5B52793E-8EF3-474C-97C1-FD2562493DC0}"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8F86820F-D302-4F92-A422-929C2A0D78D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091B33-E605-4759-8E0A-24B58664CCC0}"/>
              </a:ext>
            </a:extLst>
          </p:cNvPr>
          <p:cNvSpPr>
            <a:spLocks noGrp="1"/>
          </p:cNvSpPr>
          <p:nvPr>
            <p:ph type="sldNum" sz="quarter" idx="12"/>
          </p:nvPr>
        </p:nvSpPr>
        <p:spPr/>
        <p:txBody>
          <a:bodyPr/>
          <a:lstStyle/>
          <a:p>
            <a:fld id="{A3AEAA85-A088-4E08-B005-475B00FAFE30}" type="slidenum">
              <a:rPr lang="fr-FR" smtClean="0"/>
              <a:t>‹N°›</a:t>
            </a:fld>
            <a:endParaRPr lang="fr-FR"/>
          </a:p>
        </p:txBody>
      </p:sp>
      <p:sp>
        <p:nvSpPr>
          <p:cNvPr id="7" name="Rectangle 6">
            <a:extLst>
              <a:ext uri="{FF2B5EF4-FFF2-40B4-BE49-F238E27FC236}">
                <a16:creationId xmlns:a16="http://schemas.microsoft.com/office/drawing/2014/main" id="{8C369928-C1CC-4307-AC78-5C2EB726E1AD}"/>
              </a:ext>
            </a:extLst>
          </p:cNvPr>
          <p:cNvSpPr/>
          <p:nvPr userDrawn="1"/>
        </p:nvSpPr>
        <p:spPr>
          <a:xfrm rot="5400000">
            <a:off x="8632787" y="-5160774"/>
            <a:ext cx="564774" cy="2347277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11">
            <a:extLst>
              <a:ext uri="{FF2B5EF4-FFF2-40B4-BE49-F238E27FC236}">
                <a16:creationId xmlns:a16="http://schemas.microsoft.com/office/drawing/2014/main" id="{7A64FD8D-B660-4CD2-9492-00C7D4849D93}"/>
              </a:ext>
            </a:extLst>
          </p:cNvPr>
          <p:cNvSpPr txBox="1"/>
          <p:nvPr userDrawn="1"/>
        </p:nvSpPr>
        <p:spPr>
          <a:xfrm>
            <a:off x="4412344" y="6413750"/>
            <a:ext cx="3367312" cy="338554"/>
          </a:xfrm>
          <a:prstGeom prst="rect">
            <a:avLst/>
          </a:prstGeom>
          <a:noFill/>
        </p:spPr>
        <p:txBody>
          <a:bodyPr wrap="square" rtlCol="0">
            <a:spAutoFit/>
          </a:bodyPr>
          <a:lstStyle/>
          <a:p>
            <a:pPr algn="ctr" defTabSz="457200"/>
            <a:r>
              <a:rPr lang="en-US" sz="1600" dirty="0">
                <a:solidFill>
                  <a:srgbClr val="22577A"/>
                </a:solidFill>
                <a:latin typeface="Open Sans Extrabold" panose="020B0906030804020204" pitchFamily="34" charset="0"/>
                <a:ea typeface="Open Sans Extrabold" panose="020B0906030804020204" pitchFamily="34" charset="0"/>
                <a:cs typeface="Open Sans Extrabold" panose="020B0906030804020204" pitchFamily="34" charset="0"/>
              </a:rPr>
              <a:t>CLASSE INVÉRSÉE</a:t>
            </a:r>
          </a:p>
        </p:txBody>
      </p:sp>
      <p:cxnSp>
        <p:nvCxnSpPr>
          <p:cNvPr id="9" name="Straight Connector 23">
            <a:extLst>
              <a:ext uri="{FF2B5EF4-FFF2-40B4-BE49-F238E27FC236}">
                <a16:creationId xmlns:a16="http://schemas.microsoft.com/office/drawing/2014/main" id="{17BE3699-5938-4F37-955B-A2A42CC5A056}"/>
              </a:ext>
            </a:extLst>
          </p:cNvPr>
          <p:cNvCxnSpPr>
            <a:cxnSpLocks/>
          </p:cNvCxnSpPr>
          <p:nvPr userDrawn="1"/>
        </p:nvCxnSpPr>
        <p:spPr>
          <a:xfrm>
            <a:off x="221033" y="6486231"/>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24">
            <a:extLst>
              <a:ext uri="{FF2B5EF4-FFF2-40B4-BE49-F238E27FC236}">
                <a16:creationId xmlns:a16="http://schemas.microsoft.com/office/drawing/2014/main" id="{830AE385-A32A-412A-9126-4ADEF8EB838F}"/>
              </a:ext>
            </a:extLst>
          </p:cNvPr>
          <p:cNvCxnSpPr>
            <a:cxnSpLocks/>
          </p:cNvCxnSpPr>
          <p:nvPr userDrawn="1"/>
        </p:nvCxnSpPr>
        <p:spPr>
          <a:xfrm>
            <a:off x="221033" y="6587264"/>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037510D5-3E56-42CC-BA32-739F43CC7189}"/>
              </a:ext>
            </a:extLst>
          </p:cNvPr>
          <p:cNvCxnSpPr>
            <a:cxnSpLocks/>
          </p:cNvCxnSpPr>
          <p:nvPr userDrawn="1"/>
        </p:nvCxnSpPr>
        <p:spPr>
          <a:xfrm>
            <a:off x="221033" y="6695441"/>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F8209E3E-8731-4B12-AC9E-240B2EC02F2F}"/>
              </a:ext>
            </a:extLst>
          </p:cNvPr>
          <p:cNvSpPr txBox="1"/>
          <p:nvPr userDrawn="1"/>
        </p:nvSpPr>
        <p:spPr>
          <a:xfrm>
            <a:off x="11370198" y="6413750"/>
            <a:ext cx="629285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A290D8D-6BA0-418D-AFED-C65293F70DA0}" type="slidenum">
              <a:rPr kumimoji="0" lang="en-US" sz="1600" b="1" i="0" u="none" strike="noStrike" kern="1200" cap="none" spc="0" normalizeH="0" baseline="0" noProof="0" smtClean="0">
                <a:ln>
                  <a:noFill/>
                </a:ln>
                <a:solidFill>
                  <a:srgbClr val="22577A"/>
                </a:solidFill>
                <a:effectLst/>
                <a:uLnTx/>
                <a:uFillTx/>
                <a:latin typeface="Open Sans Bold" panose="020B0806030504020204" pitchFamily="34" charset="0"/>
                <a:ea typeface="Open Sans Bold" panose="020B0806030504020204" pitchFamily="34" charset="0"/>
                <a:cs typeface="Open Sans Bold" panose="020B0806030504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a:t>
            </a:fld>
            <a:endParaRPr lang="fr-FR" sz="1200" dirty="0">
              <a:solidFill>
                <a:srgbClr val="22577A"/>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3" name="Rectangle 12">
            <a:extLst>
              <a:ext uri="{FF2B5EF4-FFF2-40B4-BE49-F238E27FC236}">
                <a16:creationId xmlns:a16="http://schemas.microsoft.com/office/drawing/2014/main" id="{0A982846-0124-46FF-9442-3D40BFA2EA8D}"/>
              </a:ext>
            </a:extLst>
          </p:cNvPr>
          <p:cNvSpPr/>
          <p:nvPr userDrawn="1"/>
        </p:nvSpPr>
        <p:spPr>
          <a:xfrm rot="5400000">
            <a:off x="6648748" y="-11335814"/>
            <a:ext cx="824453" cy="2347277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861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46B4F1-A45D-41EA-8358-2DF2814FB05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76769A0-D82A-4D7C-B891-7F642980994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9D3396C-FD0C-4D75-9316-FD06DA15FA30}"/>
              </a:ext>
            </a:extLst>
          </p:cNvPr>
          <p:cNvSpPr>
            <a:spLocks noGrp="1"/>
          </p:cNvSpPr>
          <p:nvPr>
            <p:ph type="dt" sz="half" idx="10"/>
          </p:nvPr>
        </p:nvSpPr>
        <p:spPr/>
        <p:txBody>
          <a:bodyPr/>
          <a:lstStyle/>
          <a:p>
            <a:fld id="{5B52793E-8EF3-474C-97C1-FD2562493DC0}"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AB9903EF-1332-4B94-9FEB-974D52EDCC2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74F3B07-1A90-4374-A5B5-19FD703605B1}"/>
              </a:ext>
            </a:extLst>
          </p:cNvPr>
          <p:cNvSpPr>
            <a:spLocks noGrp="1"/>
          </p:cNvSpPr>
          <p:nvPr>
            <p:ph type="sldNum" sz="quarter" idx="12"/>
          </p:nvPr>
        </p:nvSpPr>
        <p:spPr/>
        <p:txBody>
          <a:bodyPr/>
          <a:lstStyle/>
          <a:p>
            <a:fld id="{A3AEAA85-A088-4E08-B005-475B00FAFE30}" type="slidenum">
              <a:rPr lang="fr-FR" smtClean="0"/>
              <a:t>‹N°›</a:t>
            </a:fld>
            <a:endParaRPr lang="fr-FR"/>
          </a:p>
        </p:txBody>
      </p:sp>
    </p:spTree>
    <p:extLst>
      <p:ext uri="{BB962C8B-B14F-4D97-AF65-F5344CB8AC3E}">
        <p14:creationId xmlns:p14="http://schemas.microsoft.com/office/powerpoint/2010/main" val="1521666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6315157-BB13-49DF-AE22-7209D001FFE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A21FE62D-2CEC-42EB-9D94-5652D0D6976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9C69A51-B0BF-440E-9E39-B8DD9CECAB69}"/>
              </a:ext>
            </a:extLst>
          </p:cNvPr>
          <p:cNvSpPr>
            <a:spLocks noGrp="1"/>
          </p:cNvSpPr>
          <p:nvPr>
            <p:ph type="dt" sz="half" idx="10"/>
          </p:nvPr>
        </p:nvSpPr>
        <p:spPr/>
        <p:txBody>
          <a:bodyPr/>
          <a:lstStyle/>
          <a:p>
            <a:fld id="{5B52793E-8EF3-474C-97C1-FD2562493DC0}"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94F1E6B0-3F6C-417F-A359-95217839DD5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86B86C4-92E9-4D61-8285-AC3FE501FD80}"/>
              </a:ext>
            </a:extLst>
          </p:cNvPr>
          <p:cNvSpPr>
            <a:spLocks noGrp="1"/>
          </p:cNvSpPr>
          <p:nvPr>
            <p:ph type="sldNum" sz="quarter" idx="12"/>
          </p:nvPr>
        </p:nvSpPr>
        <p:spPr/>
        <p:txBody>
          <a:bodyPr/>
          <a:lstStyle/>
          <a:p>
            <a:fld id="{A3AEAA85-A088-4E08-B005-475B00FAFE30}" type="slidenum">
              <a:rPr lang="fr-FR" smtClean="0"/>
              <a:t>‹N°›</a:t>
            </a:fld>
            <a:endParaRPr lang="fr-FR"/>
          </a:p>
        </p:txBody>
      </p:sp>
    </p:spTree>
    <p:extLst>
      <p:ext uri="{BB962C8B-B14F-4D97-AF65-F5344CB8AC3E}">
        <p14:creationId xmlns:p14="http://schemas.microsoft.com/office/powerpoint/2010/main" val="1183231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1533977"/>
            <a:ext cx="7940095" cy="3790048"/>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Rectangle 20">
            <a:extLst>
              <a:ext uri="{FF2B5EF4-FFF2-40B4-BE49-F238E27FC236}">
                <a16:creationId xmlns:a16="http://schemas.microsoft.com/office/drawing/2014/main" id="{BA023694-E7E8-4B90-A1F8-98AC99BE5913}"/>
              </a:ext>
            </a:extLst>
          </p:cNvPr>
          <p:cNvSpPr/>
          <p:nvPr userDrawn="1"/>
        </p:nvSpPr>
        <p:spPr>
          <a:xfrm rot="5400000">
            <a:off x="8632787" y="-5160774"/>
            <a:ext cx="564774" cy="2347277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1">
            <a:extLst>
              <a:ext uri="{FF2B5EF4-FFF2-40B4-BE49-F238E27FC236}">
                <a16:creationId xmlns:a16="http://schemas.microsoft.com/office/drawing/2014/main" id="{D51BA4C4-1CD2-4961-8416-41BD7B6340C5}"/>
              </a:ext>
            </a:extLst>
          </p:cNvPr>
          <p:cNvSpPr txBox="1"/>
          <p:nvPr userDrawn="1"/>
        </p:nvSpPr>
        <p:spPr>
          <a:xfrm>
            <a:off x="4412344" y="6413750"/>
            <a:ext cx="3367312" cy="338554"/>
          </a:xfrm>
          <a:prstGeom prst="rect">
            <a:avLst/>
          </a:prstGeom>
          <a:noFill/>
        </p:spPr>
        <p:txBody>
          <a:bodyPr wrap="square" rtlCol="0">
            <a:spAutoFit/>
          </a:bodyPr>
          <a:lstStyle/>
          <a:p>
            <a:pPr algn="ctr" defTabSz="457200"/>
            <a:r>
              <a:rPr lang="en-US" sz="1600" dirty="0">
                <a:solidFill>
                  <a:srgbClr val="22577A"/>
                </a:solidFill>
                <a:latin typeface="Open Sans Extrabold" panose="020B0906030804020204" pitchFamily="34" charset="0"/>
                <a:ea typeface="Open Sans Extrabold" panose="020B0906030804020204" pitchFamily="34" charset="0"/>
                <a:cs typeface="Open Sans Extrabold" panose="020B0906030804020204" pitchFamily="34" charset="0"/>
              </a:rPr>
              <a:t>CLASSE INVÉRSÉE</a:t>
            </a:r>
          </a:p>
        </p:txBody>
      </p:sp>
      <p:cxnSp>
        <p:nvCxnSpPr>
          <p:cNvPr id="6" name="Straight Connector 23">
            <a:extLst>
              <a:ext uri="{FF2B5EF4-FFF2-40B4-BE49-F238E27FC236}">
                <a16:creationId xmlns:a16="http://schemas.microsoft.com/office/drawing/2014/main" id="{47488240-9D9A-474C-913C-778CDFDA5803}"/>
              </a:ext>
            </a:extLst>
          </p:cNvPr>
          <p:cNvCxnSpPr>
            <a:cxnSpLocks/>
          </p:cNvCxnSpPr>
          <p:nvPr userDrawn="1"/>
        </p:nvCxnSpPr>
        <p:spPr>
          <a:xfrm>
            <a:off x="221033" y="6486231"/>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24">
            <a:extLst>
              <a:ext uri="{FF2B5EF4-FFF2-40B4-BE49-F238E27FC236}">
                <a16:creationId xmlns:a16="http://schemas.microsoft.com/office/drawing/2014/main" id="{4924CB84-69C9-463C-9016-828B107C373B}"/>
              </a:ext>
            </a:extLst>
          </p:cNvPr>
          <p:cNvCxnSpPr>
            <a:cxnSpLocks/>
          </p:cNvCxnSpPr>
          <p:nvPr userDrawn="1"/>
        </p:nvCxnSpPr>
        <p:spPr>
          <a:xfrm>
            <a:off x="221033" y="6587264"/>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2BCA1095-C041-411F-B533-9A978EF172C8}"/>
              </a:ext>
            </a:extLst>
          </p:cNvPr>
          <p:cNvCxnSpPr>
            <a:cxnSpLocks/>
          </p:cNvCxnSpPr>
          <p:nvPr userDrawn="1"/>
        </p:nvCxnSpPr>
        <p:spPr>
          <a:xfrm>
            <a:off x="221033" y="6695441"/>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BAAD1DD8-4B5D-4C1B-98F9-D2039CFC86EC}"/>
              </a:ext>
            </a:extLst>
          </p:cNvPr>
          <p:cNvSpPr txBox="1"/>
          <p:nvPr userDrawn="1"/>
        </p:nvSpPr>
        <p:spPr>
          <a:xfrm>
            <a:off x="11370198" y="6413750"/>
            <a:ext cx="629285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A290D8D-6BA0-418D-AFED-C65293F70DA0}" type="slidenum">
              <a:rPr kumimoji="0" lang="en-US" sz="1600" b="1" i="0" u="none" strike="noStrike" kern="1200" cap="none" spc="0" normalizeH="0" baseline="0" noProof="0" smtClean="0">
                <a:ln>
                  <a:noFill/>
                </a:ln>
                <a:solidFill>
                  <a:srgbClr val="22577A"/>
                </a:solidFill>
                <a:effectLst/>
                <a:uLnTx/>
                <a:uFillTx/>
                <a:latin typeface="Open Sans Bold" panose="020B0806030504020204" pitchFamily="34" charset="0"/>
                <a:ea typeface="Open Sans Bold" panose="020B0806030504020204" pitchFamily="34" charset="0"/>
                <a:cs typeface="Open Sans Bold" panose="020B0806030504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a:t>
            </a:fld>
            <a:endParaRPr lang="fr-FR" sz="1200" dirty="0">
              <a:solidFill>
                <a:srgbClr val="22577A"/>
              </a:solidFill>
              <a:latin typeface="Open Sans Bold" panose="020B0806030504020204" pitchFamily="34" charset="0"/>
              <a:ea typeface="Open Sans Bold" panose="020B0806030504020204" pitchFamily="34" charset="0"/>
              <a:cs typeface="Open Sans Bold" panose="020B0806030504020204" pitchFamily="34" charset="0"/>
            </a:endParaRPr>
          </a:p>
        </p:txBody>
      </p:sp>
      <p:pic>
        <p:nvPicPr>
          <p:cNvPr id="23" name="Image 22">
            <a:extLst>
              <a:ext uri="{FF2B5EF4-FFF2-40B4-BE49-F238E27FC236}">
                <a16:creationId xmlns:a16="http://schemas.microsoft.com/office/drawing/2014/main" id="{A1747D20-776C-47E2-86B9-376C269F9959}"/>
              </a:ext>
            </a:extLst>
          </p:cNvPr>
          <p:cNvPicPr>
            <a:picLocks noChangeAspect="1"/>
          </p:cNvPicPr>
          <p:nvPr userDrawn="1"/>
        </p:nvPicPr>
        <p:blipFill>
          <a:blip r:embed="rId2"/>
          <a:stretch>
            <a:fillRect/>
          </a:stretch>
        </p:blipFill>
        <p:spPr>
          <a:xfrm>
            <a:off x="5298058" y="7126511"/>
            <a:ext cx="3486150" cy="1885950"/>
          </a:xfrm>
          <a:prstGeom prst="rect">
            <a:avLst/>
          </a:prstGeom>
        </p:spPr>
      </p:pic>
      <p:pic>
        <p:nvPicPr>
          <p:cNvPr id="24" name="Image 23">
            <a:extLst>
              <a:ext uri="{FF2B5EF4-FFF2-40B4-BE49-F238E27FC236}">
                <a16:creationId xmlns:a16="http://schemas.microsoft.com/office/drawing/2014/main" id="{D6A1D788-F495-49FE-AE25-094BE17BAC0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12016" y="7088142"/>
            <a:ext cx="3534268" cy="1924319"/>
          </a:xfrm>
          <a:prstGeom prst="rect">
            <a:avLst/>
          </a:prstGeom>
        </p:spPr>
      </p:pic>
    </p:spTree>
    <p:extLst>
      <p:ext uri="{BB962C8B-B14F-4D97-AF65-F5344CB8AC3E}">
        <p14:creationId xmlns:p14="http://schemas.microsoft.com/office/powerpoint/2010/main" val="351747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152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8622B3-F8D1-44F9-9BBA-34E1C4033C7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14CF509-84F8-4D26-8EDB-1D3D82BEA0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429000C-F194-4783-A275-46D620C61EFF}"/>
              </a:ext>
            </a:extLst>
          </p:cNvPr>
          <p:cNvSpPr>
            <a:spLocks noGrp="1"/>
          </p:cNvSpPr>
          <p:nvPr>
            <p:ph type="dt" sz="half" idx="10"/>
          </p:nvPr>
        </p:nvSpPr>
        <p:spPr/>
        <p:txBody>
          <a:bodyPr/>
          <a:lstStyle/>
          <a:p>
            <a:fld id="{AD21EDBC-C12F-48D2-A2E3-9410BF2C11D5}"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209E1274-9875-4558-8C36-929705EA557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DBF5278-7B22-4ADC-899C-C9572BC0DF1B}"/>
              </a:ext>
            </a:extLst>
          </p:cNvPr>
          <p:cNvSpPr>
            <a:spLocks noGrp="1"/>
          </p:cNvSpPr>
          <p:nvPr>
            <p:ph type="sldNum" sz="quarter" idx="12"/>
          </p:nvPr>
        </p:nvSpPr>
        <p:spPr/>
        <p:txBody>
          <a:bodyPr/>
          <a:lstStyle/>
          <a:p>
            <a:fld id="{BF9E884E-FD35-460A-AC97-1C709563968D}" type="slidenum">
              <a:rPr lang="fr-FR" smtClean="0"/>
              <a:t>‹N°›</a:t>
            </a:fld>
            <a:endParaRPr lang="fr-FR"/>
          </a:p>
        </p:txBody>
      </p:sp>
    </p:spTree>
    <p:extLst>
      <p:ext uri="{BB962C8B-B14F-4D97-AF65-F5344CB8AC3E}">
        <p14:creationId xmlns:p14="http://schemas.microsoft.com/office/powerpoint/2010/main" val="5145361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AFB295-DD4C-4B53-91D3-E1FBB8855BE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242A489-2747-4EF7-B506-7DBA54050FA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78A9F37-159C-4C62-9847-884766738CFB}"/>
              </a:ext>
            </a:extLst>
          </p:cNvPr>
          <p:cNvSpPr>
            <a:spLocks noGrp="1"/>
          </p:cNvSpPr>
          <p:nvPr>
            <p:ph type="dt" sz="half" idx="10"/>
          </p:nvPr>
        </p:nvSpPr>
        <p:spPr/>
        <p:txBody>
          <a:bodyPr/>
          <a:lstStyle/>
          <a:p>
            <a:fld id="{AD21EDBC-C12F-48D2-A2E3-9410BF2C11D5}"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65249BFA-4C42-474E-B152-888EA63F0FA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9DEC2AF-3DC8-4EAF-8DD0-D3AFDC8DAAA0}"/>
              </a:ext>
            </a:extLst>
          </p:cNvPr>
          <p:cNvSpPr>
            <a:spLocks noGrp="1"/>
          </p:cNvSpPr>
          <p:nvPr>
            <p:ph type="sldNum" sz="quarter" idx="12"/>
          </p:nvPr>
        </p:nvSpPr>
        <p:spPr/>
        <p:txBody>
          <a:bodyPr/>
          <a:lstStyle/>
          <a:p>
            <a:fld id="{BF9E884E-FD35-460A-AC97-1C709563968D}" type="slidenum">
              <a:rPr lang="fr-FR" smtClean="0"/>
              <a:t>‹N°›</a:t>
            </a:fld>
            <a:endParaRPr lang="fr-FR"/>
          </a:p>
        </p:txBody>
      </p:sp>
    </p:spTree>
    <p:extLst>
      <p:ext uri="{BB962C8B-B14F-4D97-AF65-F5344CB8AC3E}">
        <p14:creationId xmlns:p14="http://schemas.microsoft.com/office/powerpoint/2010/main" val="20897586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5DF9CC-40E9-4150-A61A-8B270D31127C}"/>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EDED215-4E35-43F6-8774-FF17F8A6A8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16FE8EC-BBE1-4361-A017-2A910AF355F6}"/>
              </a:ext>
            </a:extLst>
          </p:cNvPr>
          <p:cNvSpPr>
            <a:spLocks noGrp="1"/>
          </p:cNvSpPr>
          <p:nvPr>
            <p:ph type="dt" sz="half" idx="10"/>
          </p:nvPr>
        </p:nvSpPr>
        <p:spPr/>
        <p:txBody>
          <a:bodyPr/>
          <a:lstStyle/>
          <a:p>
            <a:fld id="{AD21EDBC-C12F-48D2-A2E3-9410BF2C11D5}"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2B5A796B-CE3E-4589-BEED-DDAB272C9A9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80C561-2D9F-49E6-B82F-2913A8C0CECA}"/>
              </a:ext>
            </a:extLst>
          </p:cNvPr>
          <p:cNvSpPr>
            <a:spLocks noGrp="1"/>
          </p:cNvSpPr>
          <p:nvPr>
            <p:ph type="sldNum" sz="quarter" idx="12"/>
          </p:nvPr>
        </p:nvSpPr>
        <p:spPr/>
        <p:txBody>
          <a:bodyPr/>
          <a:lstStyle/>
          <a:p>
            <a:fld id="{BF9E884E-FD35-460A-AC97-1C709563968D}" type="slidenum">
              <a:rPr lang="fr-FR" smtClean="0"/>
              <a:t>‹N°›</a:t>
            </a:fld>
            <a:endParaRPr lang="fr-FR"/>
          </a:p>
        </p:txBody>
      </p:sp>
    </p:spTree>
    <p:extLst>
      <p:ext uri="{BB962C8B-B14F-4D97-AF65-F5344CB8AC3E}">
        <p14:creationId xmlns:p14="http://schemas.microsoft.com/office/powerpoint/2010/main" val="1080610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1AD46A-0355-4BF0-8388-0C264EA988D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5D29056-EB7B-41DE-9ADD-0BD6E52A0055}"/>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E444DB7-0872-497B-A05C-40E20D66B6A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44212E8-8802-4EBE-BE94-3305E52CACFF}"/>
              </a:ext>
            </a:extLst>
          </p:cNvPr>
          <p:cNvSpPr>
            <a:spLocks noGrp="1"/>
          </p:cNvSpPr>
          <p:nvPr>
            <p:ph type="dt" sz="half" idx="10"/>
          </p:nvPr>
        </p:nvSpPr>
        <p:spPr/>
        <p:txBody>
          <a:bodyPr/>
          <a:lstStyle/>
          <a:p>
            <a:fld id="{AD21EDBC-C12F-48D2-A2E3-9410BF2C11D5}" type="datetimeFigureOut">
              <a:rPr lang="fr-FR" smtClean="0"/>
              <a:t>13/09/2022</a:t>
            </a:fld>
            <a:endParaRPr lang="fr-FR"/>
          </a:p>
        </p:txBody>
      </p:sp>
      <p:sp>
        <p:nvSpPr>
          <p:cNvPr id="6" name="Espace réservé du pied de page 5">
            <a:extLst>
              <a:ext uri="{FF2B5EF4-FFF2-40B4-BE49-F238E27FC236}">
                <a16:creationId xmlns:a16="http://schemas.microsoft.com/office/drawing/2014/main" id="{34C512C4-FFE8-4A13-8174-0C01165FEDA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58B79EA-2349-4A91-B146-05E1C3EDA32E}"/>
              </a:ext>
            </a:extLst>
          </p:cNvPr>
          <p:cNvSpPr>
            <a:spLocks noGrp="1"/>
          </p:cNvSpPr>
          <p:nvPr>
            <p:ph type="sldNum" sz="quarter" idx="12"/>
          </p:nvPr>
        </p:nvSpPr>
        <p:spPr/>
        <p:txBody>
          <a:bodyPr/>
          <a:lstStyle/>
          <a:p>
            <a:fld id="{BF9E884E-FD35-460A-AC97-1C709563968D}" type="slidenum">
              <a:rPr lang="fr-FR" smtClean="0"/>
              <a:t>‹N°›</a:t>
            </a:fld>
            <a:endParaRPr lang="fr-FR"/>
          </a:p>
        </p:txBody>
      </p:sp>
    </p:spTree>
    <p:extLst>
      <p:ext uri="{BB962C8B-B14F-4D97-AF65-F5344CB8AC3E}">
        <p14:creationId xmlns:p14="http://schemas.microsoft.com/office/powerpoint/2010/main" val="1378483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D0832D-14AF-41FD-A015-6C2A6EB4C95D}"/>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C029D7C-5F44-4AD2-90EA-93807C8F59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DCC5374-FC96-4057-8994-BDB9C73379E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479CEFA-4DDA-4C73-9B97-A27B562C33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249ADC2D-3EDE-4DC6-8B45-59B7241FDEE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60B7207-154F-40AD-BE64-DCEF3BB93C9E}"/>
              </a:ext>
            </a:extLst>
          </p:cNvPr>
          <p:cNvSpPr>
            <a:spLocks noGrp="1"/>
          </p:cNvSpPr>
          <p:nvPr>
            <p:ph type="dt" sz="half" idx="10"/>
          </p:nvPr>
        </p:nvSpPr>
        <p:spPr/>
        <p:txBody>
          <a:bodyPr/>
          <a:lstStyle/>
          <a:p>
            <a:fld id="{AD21EDBC-C12F-48D2-A2E3-9410BF2C11D5}" type="datetimeFigureOut">
              <a:rPr lang="fr-FR" smtClean="0"/>
              <a:t>13/09/2022</a:t>
            </a:fld>
            <a:endParaRPr lang="fr-FR"/>
          </a:p>
        </p:txBody>
      </p:sp>
      <p:sp>
        <p:nvSpPr>
          <p:cNvPr id="8" name="Espace réservé du pied de page 7">
            <a:extLst>
              <a:ext uri="{FF2B5EF4-FFF2-40B4-BE49-F238E27FC236}">
                <a16:creationId xmlns:a16="http://schemas.microsoft.com/office/drawing/2014/main" id="{BA5BB63B-3ED8-4299-8C62-D5B01005A30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7F7BAD2-01BC-4666-877A-A0C042C4F095}"/>
              </a:ext>
            </a:extLst>
          </p:cNvPr>
          <p:cNvSpPr>
            <a:spLocks noGrp="1"/>
          </p:cNvSpPr>
          <p:nvPr>
            <p:ph type="sldNum" sz="quarter" idx="12"/>
          </p:nvPr>
        </p:nvSpPr>
        <p:spPr/>
        <p:txBody>
          <a:bodyPr/>
          <a:lstStyle/>
          <a:p>
            <a:fld id="{BF9E884E-FD35-460A-AC97-1C709563968D}" type="slidenum">
              <a:rPr lang="fr-FR" smtClean="0"/>
              <a:t>‹N°›</a:t>
            </a:fld>
            <a:endParaRPr lang="fr-FR"/>
          </a:p>
        </p:txBody>
      </p:sp>
    </p:spTree>
    <p:extLst>
      <p:ext uri="{BB962C8B-B14F-4D97-AF65-F5344CB8AC3E}">
        <p14:creationId xmlns:p14="http://schemas.microsoft.com/office/powerpoint/2010/main" val="1668432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FFCCD5-0A83-476B-8AB7-895F7D5F968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8F5F889-D38B-41B2-BC67-42688BE6F97B}"/>
              </a:ext>
            </a:extLst>
          </p:cNvPr>
          <p:cNvSpPr>
            <a:spLocks noGrp="1"/>
          </p:cNvSpPr>
          <p:nvPr>
            <p:ph type="dt" sz="half" idx="10"/>
          </p:nvPr>
        </p:nvSpPr>
        <p:spPr/>
        <p:txBody>
          <a:bodyPr/>
          <a:lstStyle/>
          <a:p>
            <a:fld id="{AD21EDBC-C12F-48D2-A2E3-9410BF2C11D5}" type="datetimeFigureOut">
              <a:rPr lang="fr-FR" smtClean="0"/>
              <a:t>13/09/2022</a:t>
            </a:fld>
            <a:endParaRPr lang="fr-FR"/>
          </a:p>
        </p:txBody>
      </p:sp>
      <p:sp>
        <p:nvSpPr>
          <p:cNvPr id="4" name="Espace réservé du pied de page 3">
            <a:extLst>
              <a:ext uri="{FF2B5EF4-FFF2-40B4-BE49-F238E27FC236}">
                <a16:creationId xmlns:a16="http://schemas.microsoft.com/office/drawing/2014/main" id="{CA96577D-DD27-4AE9-B5D6-ECC8583A87F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CCAF7F2C-61B7-406D-A17E-EFD8A74C1554}"/>
              </a:ext>
            </a:extLst>
          </p:cNvPr>
          <p:cNvSpPr>
            <a:spLocks noGrp="1"/>
          </p:cNvSpPr>
          <p:nvPr>
            <p:ph type="sldNum" sz="quarter" idx="12"/>
          </p:nvPr>
        </p:nvSpPr>
        <p:spPr/>
        <p:txBody>
          <a:bodyPr/>
          <a:lstStyle/>
          <a:p>
            <a:fld id="{BF9E884E-FD35-460A-AC97-1C709563968D}" type="slidenum">
              <a:rPr lang="fr-FR" smtClean="0"/>
              <a:t>‹N°›</a:t>
            </a:fld>
            <a:endParaRPr lang="fr-FR"/>
          </a:p>
        </p:txBody>
      </p:sp>
    </p:spTree>
    <p:extLst>
      <p:ext uri="{BB962C8B-B14F-4D97-AF65-F5344CB8AC3E}">
        <p14:creationId xmlns:p14="http://schemas.microsoft.com/office/powerpoint/2010/main" val="2463146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4808EC-8A69-4A5B-86D0-43D1E12DAD6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0D71090-1D0D-40CC-A513-38280F9165B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8E2E39F-6271-42E1-BA07-B314F605D37F}"/>
              </a:ext>
            </a:extLst>
          </p:cNvPr>
          <p:cNvSpPr>
            <a:spLocks noGrp="1"/>
          </p:cNvSpPr>
          <p:nvPr>
            <p:ph type="dt" sz="half" idx="10"/>
          </p:nvPr>
        </p:nvSpPr>
        <p:spPr/>
        <p:txBody>
          <a:bodyPr/>
          <a:lstStyle/>
          <a:p>
            <a:fld id="{5B52793E-8EF3-474C-97C1-FD2562493DC0}"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6B7FD691-A6F9-4391-90F0-75A22F7C82DD}"/>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B6076CE-5229-45C9-8F8D-54DC8C35DDE8}"/>
              </a:ext>
            </a:extLst>
          </p:cNvPr>
          <p:cNvSpPr>
            <a:spLocks noGrp="1"/>
          </p:cNvSpPr>
          <p:nvPr>
            <p:ph type="sldNum" sz="quarter" idx="12"/>
          </p:nvPr>
        </p:nvSpPr>
        <p:spPr/>
        <p:txBody>
          <a:bodyPr/>
          <a:lstStyle/>
          <a:p>
            <a:fld id="{A3AEAA85-A088-4E08-B005-475B00FAFE30}" type="slidenum">
              <a:rPr lang="fr-FR" smtClean="0"/>
              <a:t>‹N°›</a:t>
            </a:fld>
            <a:endParaRPr lang="fr-FR"/>
          </a:p>
        </p:txBody>
      </p:sp>
      <p:sp>
        <p:nvSpPr>
          <p:cNvPr id="7" name="Rectangle 6">
            <a:extLst>
              <a:ext uri="{FF2B5EF4-FFF2-40B4-BE49-F238E27FC236}">
                <a16:creationId xmlns:a16="http://schemas.microsoft.com/office/drawing/2014/main" id="{9936984D-7F6D-4F56-8171-7B636028D1BF}"/>
              </a:ext>
            </a:extLst>
          </p:cNvPr>
          <p:cNvSpPr/>
          <p:nvPr userDrawn="1"/>
        </p:nvSpPr>
        <p:spPr>
          <a:xfrm rot="5400000">
            <a:off x="8632787" y="-5160774"/>
            <a:ext cx="564774" cy="2347277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11">
            <a:extLst>
              <a:ext uri="{FF2B5EF4-FFF2-40B4-BE49-F238E27FC236}">
                <a16:creationId xmlns:a16="http://schemas.microsoft.com/office/drawing/2014/main" id="{02B0BBF5-947A-4115-AFAE-E1058391930F}"/>
              </a:ext>
            </a:extLst>
          </p:cNvPr>
          <p:cNvSpPr txBox="1"/>
          <p:nvPr userDrawn="1"/>
        </p:nvSpPr>
        <p:spPr>
          <a:xfrm>
            <a:off x="4412344" y="6413750"/>
            <a:ext cx="3367312" cy="338554"/>
          </a:xfrm>
          <a:prstGeom prst="rect">
            <a:avLst/>
          </a:prstGeom>
          <a:noFill/>
        </p:spPr>
        <p:txBody>
          <a:bodyPr wrap="square" rtlCol="0">
            <a:spAutoFit/>
          </a:bodyPr>
          <a:lstStyle/>
          <a:p>
            <a:pPr algn="ctr" defTabSz="457200"/>
            <a:r>
              <a:rPr lang="en-US" sz="1600" dirty="0">
                <a:solidFill>
                  <a:srgbClr val="22577A"/>
                </a:solidFill>
                <a:latin typeface="Open Sans Extrabold" panose="020B0906030804020204" pitchFamily="34" charset="0"/>
                <a:ea typeface="Open Sans Extrabold" panose="020B0906030804020204" pitchFamily="34" charset="0"/>
                <a:cs typeface="Open Sans Extrabold" panose="020B0906030804020204" pitchFamily="34" charset="0"/>
              </a:rPr>
              <a:t>CLASSE INVÉRSÉE</a:t>
            </a:r>
          </a:p>
        </p:txBody>
      </p:sp>
      <p:cxnSp>
        <p:nvCxnSpPr>
          <p:cNvPr id="9" name="Straight Connector 23">
            <a:extLst>
              <a:ext uri="{FF2B5EF4-FFF2-40B4-BE49-F238E27FC236}">
                <a16:creationId xmlns:a16="http://schemas.microsoft.com/office/drawing/2014/main" id="{9A267AD9-5893-45CA-9B40-9B218FD4BF12}"/>
              </a:ext>
            </a:extLst>
          </p:cNvPr>
          <p:cNvCxnSpPr>
            <a:cxnSpLocks/>
          </p:cNvCxnSpPr>
          <p:nvPr userDrawn="1"/>
        </p:nvCxnSpPr>
        <p:spPr>
          <a:xfrm>
            <a:off x="221033" y="6486231"/>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24">
            <a:extLst>
              <a:ext uri="{FF2B5EF4-FFF2-40B4-BE49-F238E27FC236}">
                <a16:creationId xmlns:a16="http://schemas.microsoft.com/office/drawing/2014/main" id="{72044D98-61FC-4371-A772-08D41DC1A279}"/>
              </a:ext>
            </a:extLst>
          </p:cNvPr>
          <p:cNvCxnSpPr>
            <a:cxnSpLocks/>
          </p:cNvCxnSpPr>
          <p:nvPr userDrawn="1"/>
        </p:nvCxnSpPr>
        <p:spPr>
          <a:xfrm>
            <a:off x="221033" y="6587264"/>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452A712-EC57-4CB7-A486-2772CCAF017C}"/>
              </a:ext>
            </a:extLst>
          </p:cNvPr>
          <p:cNvCxnSpPr>
            <a:cxnSpLocks/>
          </p:cNvCxnSpPr>
          <p:nvPr userDrawn="1"/>
        </p:nvCxnSpPr>
        <p:spPr>
          <a:xfrm>
            <a:off x="221033" y="6695441"/>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185DB4B-7AE2-47D0-8B94-4C0006D89EC6}"/>
              </a:ext>
            </a:extLst>
          </p:cNvPr>
          <p:cNvSpPr txBox="1"/>
          <p:nvPr userDrawn="1"/>
        </p:nvSpPr>
        <p:spPr>
          <a:xfrm>
            <a:off x="11370198" y="6413750"/>
            <a:ext cx="629285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A290D8D-6BA0-418D-AFED-C65293F70DA0}" type="slidenum">
              <a:rPr kumimoji="0" lang="en-US" sz="1600" b="1" i="0" u="none" strike="noStrike" kern="1200" cap="none" spc="0" normalizeH="0" baseline="0" noProof="0" smtClean="0">
                <a:ln>
                  <a:noFill/>
                </a:ln>
                <a:solidFill>
                  <a:srgbClr val="22577A"/>
                </a:solidFill>
                <a:effectLst/>
                <a:uLnTx/>
                <a:uFillTx/>
                <a:latin typeface="Open Sans Bold" panose="020B0806030504020204" pitchFamily="34" charset="0"/>
                <a:ea typeface="Open Sans Bold" panose="020B0806030504020204" pitchFamily="34" charset="0"/>
                <a:cs typeface="Open Sans Bold" panose="020B0806030504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a:t>
            </a:fld>
            <a:endParaRPr lang="fr-FR" sz="1200" dirty="0">
              <a:solidFill>
                <a:srgbClr val="22577A"/>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3" name="Rectangle 12">
            <a:extLst>
              <a:ext uri="{FF2B5EF4-FFF2-40B4-BE49-F238E27FC236}">
                <a16:creationId xmlns:a16="http://schemas.microsoft.com/office/drawing/2014/main" id="{D52F9EFE-4653-4A34-83DF-AE500483F1CB}"/>
              </a:ext>
            </a:extLst>
          </p:cNvPr>
          <p:cNvSpPr/>
          <p:nvPr userDrawn="1"/>
        </p:nvSpPr>
        <p:spPr>
          <a:xfrm rot="5400000">
            <a:off x="6648748" y="-11335814"/>
            <a:ext cx="824453" cy="2347277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7477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D86A036-8B6B-4CB0-9D5D-F0C61452E3F5}"/>
              </a:ext>
            </a:extLst>
          </p:cNvPr>
          <p:cNvSpPr>
            <a:spLocks noGrp="1"/>
          </p:cNvSpPr>
          <p:nvPr>
            <p:ph type="dt" sz="half" idx="10"/>
          </p:nvPr>
        </p:nvSpPr>
        <p:spPr/>
        <p:txBody>
          <a:bodyPr/>
          <a:lstStyle/>
          <a:p>
            <a:fld id="{AD21EDBC-C12F-48D2-A2E3-9410BF2C11D5}" type="datetimeFigureOut">
              <a:rPr lang="fr-FR" smtClean="0"/>
              <a:t>13/09/2022</a:t>
            </a:fld>
            <a:endParaRPr lang="fr-FR"/>
          </a:p>
        </p:txBody>
      </p:sp>
      <p:sp>
        <p:nvSpPr>
          <p:cNvPr id="3" name="Espace réservé du pied de page 2">
            <a:extLst>
              <a:ext uri="{FF2B5EF4-FFF2-40B4-BE49-F238E27FC236}">
                <a16:creationId xmlns:a16="http://schemas.microsoft.com/office/drawing/2014/main" id="{97A56C8B-1CD5-423A-A8F4-C3AF7328CF9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98991D8-3657-4579-86BA-796BB97058D3}"/>
              </a:ext>
            </a:extLst>
          </p:cNvPr>
          <p:cNvSpPr>
            <a:spLocks noGrp="1"/>
          </p:cNvSpPr>
          <p:nvPr>
            <p:ph type="sldNum" sz="quarter" idx="12"/>
          </p:nvPr>
        </p:nvSpPr>
        <p:spPr/>
        <p:txBody>
          <a:bodyPr/>
          <a:lstStyle/>
          <a:p>
            <a:fld id="{BF9E884E-FD35-460A-AC97-1C709563968D}" type="slidenum">
              <a:rPr lang="fr-FR" smtClean="0"/>
              <a:t>‹N°›</a:t>
            </a:fld>
            <a:endParaRPr lang="fr-FR"/>
          </a:p>
        </p:txBody>
      </p:sp>
    </p:spTree>
    <p:extLst>
      <p:ext uri="{BB962C8B-B14F-4D97-AF65-F5344CB8AC3E}">
        <p14:creationId xmlns:p14="http://schemas.microsoft.com/office/powerpoint/2010/main" val="27684019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FB7824-8627-4531-9B32-CEB3777DBDA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FC98C12-773E-4DA8-8D6A-EF60498F68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8F0890A1-3B10-4147-A035-5D2170C8F3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8759B37-CA65-4EEC-9AD6-0D5079DDC081}"/>
              </a:ext>
            </a:extLst>
          </p:cNvPr>
          <p:cNvSpPr>
            <a:spLocks noGrp="1"/>
          </p:cNvSpPr>
          <p:nvPr>
            <p:ph type="dt" sz="half" idx="10"/>
          </p:nvPr>
        </p:nvSpPr>
        <p:spPr/>
        <p:txBody>
          <a:bodyPr/>
          <a:lstStyle/>
          <a:p>
            <a:fld id="{AD21EDBC-C12F-48D2-A2E3-9410BF2C11D5}" type="datetimeFigureOut">
              <a:rPr lang="fr-FR" smtClean="0"/>
              <a:t>13/09/2022</a:t>
            </a:fld>
            <a:endParaRPr lang="fr-FR"/>
          </a:p>
        </p:txBody>
      </p:sp>
      <p:sp>
        <p:nvSpPr>
          <p:cNvPr id="6" name="Espace réservé du pied de page 5">
            <a:extLst>
              <a:ext uri="{FF2B5EF4-FFF2-40B4-BE49-F238E27FC236}">
                <a16:creationId xmlns:a16="http://schemas.microsoft.com/office/drawing/2014/main" id="{9508FD07-FBC1-4720-96CE-8441345646E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F023937-6C68-4A12-80B9-6200996B2256}"/>
              </a:ext>
            </a:extLst>
          </p:cNvPr>
          <p:cNvSpPr>
            <a:spLocks noGrp="1"/>
          </p:cNvSpPr>
          <p:nvPr>
            <p:ph type="sldNum" sz="quarter" idx="12"/>
          </p:nvPr>
        </p:nvSpPr>
        <p:spPr/>
        <p:txBody>
          <a:bodyPr/>
          <a:lstStyle/>
          <a:p>
            <a:fld id="{BF9E884E-FD35-460A-AC97-1C709563968D}" type="slidenum">
              <a:rPr lang="fr-FR" smtClean="0"/>
              <a:t>‹N°›</a:t>
            </a:fld>
            <a:endParaRPr lang="fr-FR"/>
          </a:p>
        </p:txBody>
      </p:sp>
    </p:spTree>
    <p:extLst>
      <p:ext uri="{BB962C8B-B14F-4D97-AF65-F5344CB8AC3E}">
        <p14:creationId xmlns:p14="http://schemas.microsoft.com/office/powerpoint/2010/main" val="2018494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BA79A9-1819-41CB-9E60-7A968C67D7B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E6887F0-9609-4467-84A2-B533549688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D9E14D5-E1C2-42E2-864A-9E11128AF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C3727B8-96B6-4D63-838A-17FBF46B7A92}"/>
              </a:ext>
            </a:extLst>
          </p:cNvPr>
          <p:cNvSpPr>
            <a:spLocks noGrp="1"/>
          </p:cNvSpPr>
          <p:nvPr>
            <p:ph type="dt" sz="half" idx="10"/>
          </p:nvPr>
        </p:nvSpPr>
        <p:spPr/>
        <p:txBody>
          <a:bodyPr/>
          <a:lstStyle/>
          <a:p>
            <a:fld id="{AD21EDBC-C12F-48D2-A2E3-9410BF2C11D5}" type="datetimeFigureOut">
              <a:rPr lang="fr-FR" smtClean="0"/>
              <a:t>13/09/2022</a:t>
            </a:fld>
            <a:endParaRPr lang="fr-FR"/>
          </a:p>
        </p:txBody>
      </p:sp>
      <p:sp>
        <p:nvSpPr>
          <p:cNvPr id="6" name="Espace réservé du pied de page 5">
            <a:extLst>
              <a:ext uri="{FF2B5EF4-FFF2-40B4-BE49-F238E27FC236}">
                <a16:creationId xmlns:a16="http://schemas.microsoft.com/office/drawing/2014/main" id="{1ED6774F-451B-4AEB-B429-B91BF81F59B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C64310B-9B30-4786-8A24-1FD7653DDA25}"/>
              </a:ext>
            </a:extLst>
          </p:cNvPr>
          <p:cNvSpPr>
            <a:spLocks noGrp="1"/>
          </p:cNvSpPr>
          <p:nvPr>
            <p:ph type="sldNum" sz="quarter" idx="12"/>
          </p:nvPr>
        </p:nvSpPr>
        <p:spPr/>
        <p:txBody>
          <a:bodyPr/>
          <a:lstStyle/>
          <a:p>
            <a:fld id="{BF9E884E-FD35-460A-AC97-1C709563968D}" type="slidenum">
              <a:rPr lang="fr-FR" smtClean="0"/>
              <a:t>‹N°›</a:t>
            </a:fld>
            <a:endParaRPr lang="fr-FR"/>
          </a:p>
        </p:txBody>
      </p:sp>
    </p:spTree>
    <p:extLst>
      <p:ext uri="{BB962C8B-B14F-4D97-AF65-F5344CB8AC3E}">
        <p14:creationId xmlns:p14="http://schemas.microsoft.com/office/powerpoint/2010/main" val="6029736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43D75B-62CE-417A-8310-A49B03C7AED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F44DC25-5DE9-4870-88A3-0E5CA0CABF8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BD9550A-A7DB-427B-9DA0-5EA08C1969AE}"/>
              </a:ext>
            </a:extLst>
          </p:cNvPr>
          <p:cNvSpPr>
            <a:spLocks noGrp="1"/>
          </p:cNvSpPr>
          <p:nvPr>
            <p:ph type="dt" sz="half" idx="10"/>
          </p:nvPr>
        </p:nvSpPr>
        <p:spPr/>
        <p:txBody>
          <a:bodyPr/>
          <a:lstStyle/>
          <a:p>
            <a:fld id="{AD21EDBC-C12F-48D2-A2E3-9410BF2C11D5}"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701B091B-AA7F-4ABD-AFE1-308F02E7C84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2870DBD-CA51-4B2A-ACDA-6F616E06A3E6}"/>
              </a:ext>
            </a:extLst>
          </p:cNvPr>
          <p:cNvSpPr>
            <a:spLocks noGrp="1"/>
          </p:cNvSpPr>
          <p:nvPr>
            <p:ph type="sldNum" sz="quarter" idx="12"/>
          </p:nvPr>
        </p:nvSpPr>
        <p:spPr/>
        <p:txBody>
          <a:bodyPr/>
          <a:lstStyle/>
          <a:p>
            <a:fld id="{BF9E884E-FD35-460A-AC97-1C709563968D}" type="slidenum">
              <a:rPr lang="fr-FR" smtClean="0"/>
              <a:t>‹N°›</a:t>
            </a:fld>
            <a:endParaRPr lang="fr-FR"/>
          </a:p>
        </p:txBody>
      </p:sp>
    </p:spTree>
    <p:extLst>
      <p:ext uri="{BB962C8B-B14F-4D97-AF65-F5344CB8AC3E}">
        <p14:creationId xmlns:p14="http://schemas.microsoft.com/office/powerpoint/2010/main" val="22899029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F2C348-9E67-4F34-A631-E9253FE79EC1}"/>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E9EF193D-67F7-4FF5-9932-53FA7EEF1AB2}"/>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EFFA7AB-604F-4AC8-AF78-B8FCDFD12533}"/>
              </a:ext>
            </a:extLst>
          </p:cNvPr>
          <p:cNvSpPr>
            <a:spLocks noGrp="1"/>
          </p:cNvSpPr>
          <p:nvPr>
            <p:ph type="dt" sz="half" idx="10"/>
          </p:nvPr>
        </p:nvSpPr>
        <p:spPr/>
        <p:txBody>
          <a:bodyPr/>
          <a:lstStyle/>
          <a:p>
            <a:fld id="{AD21EDBC-C12F-48D2-A2E3-9410BF2C11D5}"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ED5F9FBA-F215-4287-9224-44AF572C6BA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B3AB7DD-26BB-46B1-8106-1034BFEC9E54}"/>
              </a:ext>
            </a:extLst>
          </p:cNvPr>
          <p:cNvSpPr>
            <a:spLocks noGrp="1"/>
          </p:cNvSpPr>
          <p:nvPr>
            <p:ph type="sldNum" sz="quarter" idx="12"/>
          </p:nvPr>
        </p:nvSpPr>
        <p:spPr/>
        <p:txBody>
          <a:bodyPr/>
          <a:lstStyle/>
          <a:p>
            <a:fld id="{BF9E884E-FD35-460A-AC97-1C709563968D}" type="slidenum">
              <a:rPr lang="fr-FR" smtClean="0"/>
              <a:t>‹N°›</a:t>
            </a:fld>
            <a:endParaRPr lang="fr-FR"/>
          </a:p>
        </p:txBody>
      </p:sp>
    </p:spTree>
    <p:extLst>
      <p:ext uri="{BB962C8B-B14F-4D97-AF65-F5344CB8AC3E}">
        <p14:creationId xmlns:p14="http://schemas.microsoft.com/office/powerpoint/2010/main" val="4923597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9425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27FBBE9-01A8-41B3-BCBD-ABA72C46476D}"/>
              </a:ext>
            </a:extLst>
          </p:cNvPr>
          <p:cNvSpPr/>
          <p:nvPr userDrawn="1"/>
        </p:nvSpPr>
        <p:spPr>
          <a:xfrm>
            <a:off x="781742" y="647700"/>
            <a:ext cx="10628516" cy="5524500"/>
          </a:xfrm>
          <a:prstGeom prst="rect">
            <a:avLst/>
          </a:prstGeom>
          <a:solidFill>
            <a:srgbClr val="F5F5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Picture Placeholder 9">
            <a:extLst>
              <a:ext uri="{FF2B5EF4-FFF2-40B4-BE49-F238E27FC236}">
                <a16:creationId xmlns:a16="http://schemas.microsoft.com/office/drawing/2014/main" id="{16626C03-6007-473B-A06E-B7E4A8ECCBEB}"/>
              </a:ext>
            </a:extLst>
          </p:cNvPr>
          <p:cNvSpPr>
            <a:spLocks noGrp="1"/>
          </p:cNvSpPr>
          <p:nvPr>
            <p:ph type="pic" sz="quarter" idx="11"/>
          </p:nvPr>
        </p:nvSpPr>
        <p:spPr>
          <a:xfrm>
            <a:off x="4234511" y="1567338"/>
            <a:ext cx="1809479" cy="1809505"/>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9B2AE7C4-0A22-4F30-A3B2-9DED1CA11D74}"/>
              </a:ext>
            </a:extLst>
          </p:cNvPr>
          <p:cNvSpPr>
            <a:spLocks noGrp="1"/>
          </p:cNvSpPr>
          <p:nvPr>
            <p:ph type="pic" sz="quarter" idx="12"/>
          </p:nvPr>
        </p:nvSpPr>
        <p:spPr>
          <a:xfrm>
            <a:off x="6148567" y="1567269"/>
            <a:ext cx="1811710" cy="1809575"/>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5CDF9D7B-941A-415D-BDFE-5C75BA34C490}"/>
              </a:ext>
            </a:extLst>
          </p:cNvPr>
          <p:cNvSpPr>
            <a:spLocks noGrp="1"/>
          </p:cNvSpPr>
          <p:nvPr>
            <p:ph type="pic" sz="quarter" idx="13"/>
          </p:nvPr>
        </p:nvSpPr>
        <p:spPr>
          <a:xfrm>
            <a:off x="6148567" y="3481436"/>
            <a:ext cx="1811710" cy="1809436"/>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4D0EF85B-C725-43BD-B23E-017F645E770B}"/>
              </a:ext>
            </a:extLst>
          </p:cNvPr>
          <p:cNvSpPr>
            <a:spLocks noGrp="1"/>
          </p:cNvSpPr>
          <p:nvPr>
            <p:ph type="pic" sz="quarter" idx="14"/>
          </p:nvPr>
        </p:nvSpPr>
        <p:spPr>
          <a:xfrm>
            <a:off x="4234511" y="3481435"/>
            <a:ext cx="1809479" cy="1809366"/>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23401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0-#ppt_w/2"/>
                                          </p:val>
                                        </p:tav>
                                        <p:tav tm="100000">
                                          <p:val>
                                            <p:strVal val="#ppt_x"/>
                                          </p:val>
                                        </p:tav>
                                      </p:tavLst>
                                    </p:anim>
                                    <p:anim calcmode="lin" valueType="num">
                                      <p:cBhvr additive="base">
                                        <p:cTn id="8" dur="1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3" decel="10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500" fill="hold"/>
                                        <p:tgtEl>
                                          <p:spTgt spid="11"/>
                                        </p:tgtEl>
                                        <p:attrNameLst>
                                          <p:attrName>ppt_x</p:attrName>
                                        </p:attrNameLst>
                                      </p:cBhvr>
                                      <p:tavLst>
                                        <p:tav tm="0">
                                          <p:val>
                                            <p:strVal val="1+#ppt_w/2"/>
                                          </p:val>
                                        </p:tav>
                                        <p:tav tm="100000">
                                          <p:val>
                                            <p:strVal val="#ppt_x"/>
                                          </p:val>
                                        </p:tav>
                                      </p:tavLst>
                                    </p:anim>
                                    <p:anim calcmode="lin" valueType="num">
                                      <p:cBhvr additive="base">
                                        <p:cTn id="12" dur="1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6" decel="10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500" fill="hold"/>
                                        <p:tgtEl>
                                          <p:spTgt spid="13"/>
                                        </p:tgtEl>
                                        <p:attrNameLst>
                                          <p:attrName>ppt_x</p:attrName>
                                        </p:attrNameLst>
                                      </p:cBhvr>
                                      <p:tavLst>
                                        <p:tav tm="0">
                                          <p:val>
                                            <p:strVal val="1+#ppt_w/2"/>
                                          </p:val>
                                        </p:tav>
                                        <p:tav tm="100000">
                                          <p:val>
                                            <p:strVal val="#ppt_x"/>
                                          </p:val>
                                        </p:tav>
                                      </p:tavLst>
                                    </p:anim>
                                    <p:anim calcmode="lin" valueType="num">
                                      <p:cBhvr additive="base">
                                        <p:cTn id="16" dur="1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1500" fill="hold"/>
                                        <p:tgtEl>
                                          <p:spTgt spid="12"/>
                                        </p:tgtEl>
                                        <p:attrNameLst>
                                          <p:attrName>ppt_x</p:attrName>
                                        </p:attrNameLst>
                                      </p:cBhvr>
                                      <p:tavLst>
                                        <p:tav tm="0">
                                          <p:val>
                                            <p:strVal val="0-#ppt_w/2"/>
                                          </p:val>
                                        </p:tav>
                                        <p:tav tm="100000">
                                          <p:val>
                                            <p:strVal val="#ppt_x"/>
                                          </p:val>
                                        </p:tav>
                                      </p:tavLst>
                                    </p:anim>
                                    <p:anim calcmode="lin" valueType="num">
                                      <p:cBhvr additive="base">
                                        <p:cTn id="20" dur="1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2"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0" y="0"/>
            <a:ext cx="7089833" cy="6858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12498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0-#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5102167" y="0"/>
            <a:ext cx="7089833" cy="68580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4010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00" fill="hold"/>
                                        <p:tgtEl>
                                          <p:spTgt spid="2"/>
                                        </p:tgtEl>
                                        <p:attrNameLst>
                                          <p:attrName>ppt_x</p:attrName>
                                        </p:attrNameLst>
                                      </p:cBhvr>
                                      <p:tavLst>
                                        <p:tav tm="0">
                                          <p:val>
                                            <p:strVal val="1+#ppt_w/2"/>
                                          </p:val>
                                        </p:tav>
                                        <p:tav tm="100000">
                                          <p:val>
                                            <p:strVal val="#ppt_x"/>
                                          </p:val>
                                        </p:tav>
                                      </p:tavLst>
                                    </p:anim>
                                    <p:anim calcmode="lin" valueType="num">
                                      <p:cBhvr additive="base">
                                        <p:cTn id="8" dur="12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6D274C1B-F416-4535-A30F-5AC7BEA62FC9}"/>
              </a:ext>
            </a:extLst>
          </p:cNvPr>
          <p:cNvSpPr>
            <a:spLocks noGrp="1"/>
          </p:cNvSpPr>
          <p:nvPr>
            <p:ph type="pic" sz="quarter" idx="11"/>
          </p:nvPr>
        </p:nvSpPr>
        <p:spPr>
          <a:xfrm>
            <a:off x="2628821" y="87924"/>
            <a:ext cx="6934359" cy="6682152"/>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2460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2"/>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347FA7-FB39-49F2-AC6A-F7F612D29CE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AB84674-3030-4927-B192-E02F4DBFBE7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15AAAA0-5348-4726-8C3E-AF1251D96887}"/>
              </a:ext>
            </a:extLst>
          </p:cNvPr>
          <p:cNvSpPr>
            <a:spLocks noGrp="1"/>
          </p:cNvSpPr>
          <p:nvPr>
            <p:ph type="dt" sz="half" idx="10"/>
          </p:nvPr>
        </p:nvSpPr>
        <p:spPr/>
        <p:txBody>
          <a:bodyPr/>
          <a:lstStyle/>
          <a:p>
            <a:fld id="{5B52793E-8EF3-474C-97C1-FD2562493DC0}"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785A2EA9-C9C1-4740-A7F1-B5D2BD58F5A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88E3FF8-7163-4724-9F7F-56601ACAFEAB}"/>
              </a:ext>
            </a:extLst>
          </p:cNvPr>
          <p:cNvSpPr>
            <a:spLocks noGrp="1"/>
          </p:cNvSpPr>
          <p:nvPr>
            <p:ph type="sldNum" sz="quarter" idx="12"/>
          </p:nvPr>
        </p:nvSpPr>
        <p:spPr/>
        <p:txBody>
          <a:bodyPr/>
          <a:lstStyle/>
          <a:p>
            <a:fld id="{A3AEAA85-A088-4E08-B005-475B00FAFE30}" type="slidenum">
              <a:rPr lang="fr-FR" smtClean="0"/>
              <a:t>‹N°›</a:t>
            </a:fld>
            <a:endParaRPr lang="fr-FR"/>
          </a:p>
        </p:txBody>
      </p:sp>
    </p:spTree>
    <p:extLst>
      <p:ext uri="{BB962C8B-B14F-4D97-AF65-F5344CB8AC3E}">
        <p14:creationId xmlns:p14="http://schemas.microsoft.com/office/powerpoint/2010/main" val="21101016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31ABC818-5E9D-48F2-A020-37EA8A501CC1}"/>
              </a:ext>
            </a:extLst>
          </p:cNvPr>
          <p:cNvSpPr>
            <a:spLocks noGrp="1"/>
          </p:cNvSpPr>
          <p:nvPr>
            <p:ph type="pic" sz="quarter" idx="11"/>
          </p:nvPr>
        </p:nvSpPr>
        <p:spPr>
          <a:xfrm>
            <a:off x="541501" y="667781"/>
            <a:ext cx="5730875" cy="552244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6075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91B2C5E7-8FB6-4D6C-8714-4D257F1BD667}"/>
              </a:ext>
            </a:extLst>
          </p:cNvPr>
          <p:cNvSpPr>
            <a:spLocks noGrp="1"/>
          </p:cNvSpPr>
          <p:nvPr>
            <p:ph type="pic" sz="quarter" idx="11"/>
          </p:nvPr>
        </p:nvSpPr>
        <p:spPr>
          <a:xfrm>
            <a:off x="7048652" y="311049"/>
            <a:ext cx="3434079" cy="6220975"/>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1512621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6096000" y="0"/>
            <a:ext cx="5314258" cy="6858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4234637" y="1566613"/>
            <a:ext cx="3722726" cy="3724774"/>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186880520"/>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781742" y="0"/>
            <a:ext cx="5314258" cy="68580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4234637" y="1566613"/>
            <a:ext cx="3722726" cy="3724774"/>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7092522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Picture Placeholder 3">
            <a:extLst>
              <a:ext uri="{FF2B5EF4-FFF2-40B4-BE49-F238E27FC236}">
                <a16:creationId xmlns:a16="http://schemas.microsoft.com/office/drawing/2014/main" id="{32F397F7-DD9C-4592-9C0D-0951AFFDEA22}"/>
              </a:ext>
            </a:extLst>
          </p:cNvPr>
          <p:cNvSpPr>
            <a:spLocks noGrp="1"/>
          </p:cNvSpPr>
          <p:nvPr>
            <p:ph type="pic" sz="quarter" idx="11"/>
          </p:nvPr>
        </p:nvSpPr>
        <p:spPr>
          <a:xfrm>
            <a:off x="781742" y="647700"/>
            <a:ext cx="10628516" cy="5524500"/>
          </a:xfrm>
          <a:custGeom>
            <a:avLst/>
            <a:gdLst>
              <a:gd name="connsiteX0" fmla="*/ 0 w 7555958"/>
              <a:gd name="connsiteY0" fmla="*/ 0 h 13686144"/>
              <a:gd name="connsiteX1" fmla="*/ 7555958 w 7555958"/>
              <a:gd name="connsiteY1" fmla="*/ 0 h 13686144"/>
              <a:gd name="connsiteX2" fmla="*/ 7555958 w 7555958"/>
              <a:gd name="connsiteY2" fmla="*/ 13686144 h 13686144"/>
              <a:gd name="connsiteX3" fmla="*/ 0 w 7555958"/>
              <a:gd name="connsiteY3" fmla="*/ 13686144 h 13686144"/>
            </a:gdLst>
            <a:ahLst/>
            <a:cxnLst>
              <a:cxn ang="0">
                <a:pos x="connsiteX0" y="connsiteY0"/>
              </a:cxn>
              <a:cxn ang="0">
                <a:pos x="connsiteX1" y="connsiteY1"/>
              </a:cxn>
              <a:cxn ang="0">
                <a:pos x="connsiteX2" y="connsiteY2"/>
              </a:cxn>
              <a:cxn ang="0">
                <a:pos x="connsiteX3" y="connsiteY3"/>
              </a:cxn>
            </a:cxnLst>
            <a:rect l="l" t="t" r="r" b="b"/>
            <a:pathLst>
              <a:path w="7555958" h="13686144">
                <a:moveTo>
                  <a:pt x="0" y="0"/>
                </a:moveTo>
                <a:lnTo>
                  <a:pt x="7555958" y="0"/>
                </a:lnTo>
                <a:lnTo>
                  <a:pt x="7555958" y="13686144"/>
                </a:lnTo>
                <a:lnTo>
                  <a:pt x="0" y="1368614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7" name="Picture Placeholder 4">
            <a:extLst>
              <a:ext uri="{FF2B5EF4-FFF2-40B4-BE49-F238E27FC236}">
                <a16:creationId xmlns:a16="http://schemas.microsoft.com/office/drawing/2014/main" id="{A72BF187-8D1A-47D0-8FF0-646D171F86C0}"/>
              </a:ext>
            </a:extLst>
          </p:cNvPr>
          <p:cNvSpPr>
            <a:spLocks noGrp="1"/>
          </p:cNvSpPr>
          <p:nvPr>
            <p:ph type="pic" sz="quarter" idx="12"/>
          </p:nvPr>
        </p:nvSpPr>
        <p:spPr>
          <a:xfrm>
            <a:off x="4234637" y="1566613"/>
            <a:ext cx="3722726" cy="3724774"/>
          </a:xfrm>
          <a:custGeom>
            <a:avLst/>
            <a:gdLst>
              <a:gd name="connsiteX0" fmla="*/ 3723211 w 7446422"/>
              <a:gd name="connsiteY0" fmla="*/ 0 h 7449548"/>
              <a:gd name="connsiteX1" fmla="*/ 5939522 w 7446422"/>
              <a:gd name="connsiteY1" fmla="*/ 917977 h 7449548"/>
              <a:gd name="connsiteX2" fmla="*/ 6528831 w 7446422"/>
              <a:gd name="connsiteY2" fmla="*/ 1507532 h 7449548"/>
              <a:gd name="connsiteX3" fmla="*/ 6528831 w 7446422"/>
              <a:gd name="connsiteY3" fmla="*/ 5942017 h 7449548"/>
              <a:gd name="connsiteX4" fmla="*/ 5939522 w 7446422"/>
              <a:gd name="connsiteY4" fmla="*/ 6531572 h 7449548"/>
              <a:gd name="connsiteX5" fmla="*/ 1506900 w 7446422"/>
              <a:gd name="connsiteY5" fmla="*/ 6531572 h 7449548"/>
              <a:gd name="connsiteX6" fmla="*/ 917591 w 7446422"/>
              <a:gd name="connsiteY6" fmla="*/ 5942017 h 7449548"/>
              <a:gd name="connsiteX7" fmla="*/ 917591 w 7446422"/>
              <a:gd name="connsiteY7" fmla="*/ 1507532 h 7449548"/>
              <a:gd name="connsiteX8" fmla="*/ 1506900 w 7446422"/>
              <a:gd name="connsiteY8" fmla="*/ 917977 h 7449548"/>
              <a:gd name="connsiteX9" fmla="*/ 3723211 w 7446422"/>
              <a:gd name="connsiteY9" fmla="*/ 0 h 7449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46422" h="7449548">
                <a:moveTo>
                  <a:pt x="3723211" y="0"/>
                </a:moveTo>
                <a:cubicBezTo>
                  <a:pt x="4525503" y="0"/>
                  <a:pt x="5327795" y="305992"/>
                  <a:pt x="5939522" y="917977"/>
                </a:cubicBezTo>
                <a:cubicBezTo>
                  <a:pt x="6528831" y="1507532"/>
                  <a:pt x="6528831" y="1507532"/>
                  <a:pt x="6528831" y="1507532"/>
                </a:cubicBezTo>
                <a:cubicBezTo>
                  <a:pt x="7752286" y="2731501"/>
                  <a:pt x="7752286" y="4718048"/>
                  <a:pt x="6528831" y="5942017"/>
                </a:cubicBezTo>
                <a:cubicBezTo>
                  <a:pt x="5939522" y="6531572"/>
                  <a:pt x="5939522" y="6531572"/>
                  <a:pt x="5939522" y="6531572"/>
                </a:cubicBezTo>
                <a:cubicBezTo>
                  <a:pt x="4716068" y="7755541"/>
                  <a:pt x="2730355" y="7755541"/>
                  <a:pt x="1506900" y="6531572"/>
                </a:cubicBezTo>
                <a:cubicBezTo>
                  <a:pt x="917591" y="5942017"/>
                  <a:pt x="917591" y="5942017"/>
                  <a:pt x="917591" y="5942017"/>
                </a:cubicBezTo>
                <a:cubicBezTo>
                  <a:pt x="-305864" y="4718048"/>
                  <a:pt x="-305864" y="2731501"/>
                  <a:pt x="917591" y="1507532"/>
                </a:cubicBezTo>
                <a:cubicBezTo>
                  <a:pt x="1506900" y="917977"/>
                  <a:pt x="1506900" y="917977"/>
                  <a:pt x="1506900" y="917977"/>
                </a:cubicBezTo>
                <a:cubicBezTo>
                  <a:pt x="2118628" y="305992"/>
                  <a:pt x="2920920" y="0"/>
                  <a:pt x="3723211"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95762871"/>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Picture Placeholder 10">
            <a:extLst>
              <a:ext uri="{FF2B5EF4-FFF2-40B4-BE49-F238E27FC236}">
                <a16:creationId xmlns:a16="http://schemas.microsoft.com/office/drawing/2014/main" id="{6728625E-6B6D-4448-A9CE-A0E975CADDAB}"/>
              </a:ext>
            </a:extLst>
          </p:cNvPr>
          <p:cNvSpPr>
            <a:spLocks noGrp="1"/>
          </p:cNvSpPr>
          <p:nvPr>
            <p:ph type="pic" sz="quarter" idx="12"/>
          </p:nvPr>
        </p:nvSpPr>
        <p:spPr>
          <a:xfrm>
            <a:off x="1722705" y="1644735"/>
            <a:ext cx="2113814" cy="2114978"/>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A881A622-5ED1-414C-9662-B95DD44606CA}"/>
              </a:ext>
            </a:extLst>
          </p:cNvPr>
          <p:cNvSpPr>
            <a:spLocks noGrp="1"/>
          </p:cNvSpPr>
          <p:nvPr>
            <p:ph type="pic" sz="quarter" idx="13"/>
          </p:nvPr>
        </p:nvSpPr>
        <p:spPr>
          <a:xfrm>
            <a:off x="5047424" y="1644735"/>
            <a:ext cx="2113814" cy="2114978"/>
          </a:xfrm>
          <a:custGeom>
            <a:avLst/>
            <a:gdLst>
              <a:gd name="connsiteX0" fmla="*/ 2114090 w 4228179"/>
              <a:gd name="connsiteY0" fmla="*/ 0 h 4229956"/>
              <a:gd name="connsiteX1" fmla="*/ 3372541 w 4228179"/>
              <a:gd name="connsiteY1" fmla="*/ 521240 h 4229956"/>
              <a:gd name="connsiteX2" fmla="*/ 3707159 w 4228179"/>
              <a:gd name="connsiteY2" fmla="*/ 855998 h 4229956"/>
              <a:gd name="connsiteX3" fmla="*/ 3707159 w 4228179"/>
              <a:gd name="connsiteY3" fmla="*/ 3373959 h 4229956"/>
              <a:gd name="connsiteX4" fmla="*/ 3372541 w 4228179"/>
              <a:gd name="connsiteY4" fmla="*/ 3708717 h 4229956"/>
              <a:gd name="connsiteX5" fmla="*/ 855638 w 4228179"/>
              <a:gd name="connsiteY5" fmla="*/ 3708717 h 4229956"/>
              <a:gd name="connsiteX6" fmla="*/ 521021 w 4228179"/>
              <a:gd name="connsiteY6" fmla="*/ 3373959 h 4229956"/>
              <a:gd name="connsiteX7" fmla="*/ 521021 w 4228179"/>
              <a:gd name="connsiteY7" fmla="*/ 855998 h 4229956"/>
              <a:gd name="connsiteX8" fmla="*/ 855638 w 4228179"/>
              <a:gd name="connsiteY8" fmla="*/ 521240 h 4229956"/>
              <a:gd name="connsiteX9" fmla="*/ 2114090 w 4228179"/>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79" h="4229956">
                <a:moveTo>
                  <a:pt x="2114090" y="0"/>
                </a:moveTo>
                <a:cubicBezTo>
                  <a:pt x="2569642" y="1"/>
                  <a:pt x="3025194" y="173747"/>
                  <a:pt x="3372541" y="521240"/>
                </a:cubicBezTo>
                <a:cubicBezTo>
                  <a:pt x="3707159" y="855998"/>
                  <a:pt x="3707159" y="855998"/>
                  <a:pt x="3707159" y="855998"/>
                </a:cubicBezTo>
                <a:cubicBezTo>
                  <a:pt x="4401853" y="1550985"/>
                  <a:pt x="4401853" y="2678973"/>
                  <a:pt x="3707159" y="3373959"/>
                </a:cubicBezTo>
                <a:cubicBezTo>
                  <a:pt x="3372541" y="3708717"/>
                  <a:pt x="3372541" y="3708717"/>
                  <a:pt x="3372541" y="3708717"/>
                </a:cubicBezTo>
                <a:cubicBezTo>
                  <a:pt x="2677847" y="4403703"/>
                  <a:pt x="1550332" y="4403703"/>
                  <a:pt x="855638" y="3708717"/>
                </a:cubicBezTo>
                <a:cubicBezTo>
                  <a:pt x="521021" y="3373959"/>
                  <a:pt x="521021" y="3373959"/>
                  <a:pt x="521021" y="3373959"/>
                </a:cubicBezTo>
                <a:cubicBezTo>
                  <a:pt x="-173674" y="2678973"/>
                  <a:pt x="-173674" y="1550985"/>
                  <a:pt x="521021" y="855998"/>
                </a:cubicBezTo>
                <a:cubicBezTo>
                  <a:pt x="855638" y="521240"/>
                  <a:pt x="855638" y="521240"/>
                  <a:pt x="855638" y="521240"/>
                </a:cubicBezTo>
                <a:cubicBezTo>
                  <a:pt x="1202985" y="173747"/>
                  <a:pt x="1658537"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B18B9413-65B0-4ACE-9084-2052012466BD}"/>
              </a:ext>
            </a:extLst>
          </p:cNvPr>
          <p:cNvSpPr>
            <a:spLocks noGrp="1"/>
          </p:cNvSpPr>
          <p:nvPr>
            <p:ph type="pic" sz="quarter" idx="14"/>
          </p:nvPr>
        </p:nvSpPr>
        <p:spPr>
          <a:xfrm>
            <a:off x="8410396" y="1644735"/>
            <a:ext cx="2113815" cy="2114978"/>
          </a:xfrm>
          <a:custGeom>
            <a:avLst/>
            <a:gdLst>
              <a:gd name="connsiteX0" fmla="*/ 2114090 w 4228180"/>
              <a:gd name="connsiteY0" fmla="*/ 0 h 4229956"/>
              <a:gd name="connsiteX1" fmla="*/ 3372542 w 4228180"/>
              <a:gd name="connsiteY1" fmla="*/ 521240 h 4229956"/>
              <a:gd name="connsiteX2" fmla="*/ 3707158 w 4228180"/>
              <a:gd name="connsiteY2" fmla="*/ 855998 h 4229956"/>
              <a:gd name="connsiteX3" fmla="*/ 3707158 w 4228180"/>
              <a:gd name="connsiteY3" fmla="*/ 3373959 h 4229956"/>
              <a:gd name="connsiteX4" fmla="*/ 3372542 w 4228180"/>
              <a:gd name="connsiteY4" fmla="*/ 3708717 h 4229956"/>
              <a:gd name="connsiteX5" fmla="*/ 855638 w 4228180"/>
              <a:gd name="connsiteY5" fmla="*/ 3708717 h 4229956"/>
              <a:gd name="connsiteX6" fmla="*/ 521020 w 4228180"/>
              <a:gd name="connsiteY6" fmla="*/ 3373959 h 4229956"/>
              <a:gd name="connsiteX7" fmla="*/ 521020 w 4228180"/>
              <a:gd name="connsiteY7" fmla="*/ 855998 h 4229956"/>
              <a:gd name="connsiteX8" fmla="*/ 855638 w 4228180"/>
              <a:gd name="connsiteY8" fmla="*/ 521240 h 4229956"/>
              <a:gd name="connsiteX9" fmla="*/ 2114090 w 4228180"/>
              <a:gd name="connsiteY9" fmla="*/ 0 h 4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180" h="4229956">
                <a:moveTo>
                  <a:pt x="2114090" y="0"/>
                </a:moveTo>
                <a:cubicBezTo>
                  <a:pt x="2569642" y="1"/>
                  <a:pt x="3025194" y="173747"/>
                  <a:pt x="3372542" y="521240"/>
                </a:cubicBezTo>
                <a:cubicBezTo>
                  <a:pt x="3707158" y="855998"/>
                  <a:pt x="3707158" y="855998"/>
                  <a:pt x="3707158" y="855998"/>
                </a:cubicBezTo>
                <a:cubicBezTo>
                  <a:pt x="4401854" y="1550985"/>
                  <a:pt x="4401854" y="2678973"/>
                  <a:pt x="3707158" y="3373959"/>
                </a:cubicBezTo>
                <a:cubicBezTo>
                  <a:pt x="3372542" y="3708717"/>
                  <a:pt x="3372542" y="3708717"/>
                  <a:pt x="3372542" y="3708717"/>
                </a:cubicBezTo>
                <a:cubicBezTo>
                  <a:pt x="2677846" y="4403703"/>
                  <a:pt x="1550332" y="4403703"/>
                  <a:pt x="855638" y="3708717"/>
                </a:cubicBezTo>
                <a:cubicBezTo>
                  <a:pt x="521020" y="3373959"/>
                  <a:pt x="521020" y="3373959"/>
                  <a:pt x="521020" y="3373959"/>
                </a:cubicBezTo>
                <a:cubicBezTo>
                  <a:pt x="-173674" y="2678973"/>
                  <a:pt x="-173674" y="1550985"/>
                  <a:pt x="521020" y="855998"/>
                </a:cubicBezTo>
                <a:cubicBezTo>
                  <a:pt x="855638" y="521240"/>
                  <a:pt x="855638" y="521240"/>
                  <a:pt x="855638" y="521240"/>
                </a:cubicBezTo>
                <a:cubicBezTo>
                  <a:pt x="1202986" y="173747"/>
                  <a:pt x="1658538" y="1"/>
                  <a:pt x="2114090" y="0"/>
                </a:cubicBezTo>
                <a:close/>
              </a:path>
            </a:pathLst>
          </a:custGeom>
          <a:pattFill prst="pct60">
            <a:fgClr>
              <a:schemeClr val="bg1"/>
            </a:fgClr>
            <a:bgClr>
              <a:schemeClr val="bg1">
                <a:lumMod val="85000"/>
              </a:schemeClr>
            </a:bgClr>
          </a:pattFill>
          <a:effectLst>
            <a:outerShdw blurRad="431800" dist="88900" dir="2700000" algn="tl" rotWithShape="0">
              <a:schemeClr val="accent2">
                <a:lumMod val="75000"/>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89444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9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2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7F699BD0-E3CD-4B7D-9308-5545CC5626CF}"/>
              </a:ext>
            </a:extLst>
          </p:cNvPr>
          <p:cNvSpPr>
            <a:spLocks noGrp="1"/>
          </p:cNvSpPr>
          <p:nvPr>
            <p:ph type="pic" sz="quarter" idx="13"/>
          </p:nvPr>
        </p:nvSpPr>
        <p:spPr>
          <a:xfrm>
            <a:off x="-1" y="0"/>
            <a:ext cx="12192001" cy="6858000"/>
          </a:xfrm>
          <a:custGeom>
            <a:avLst/>
            <a:gdLst>
              <a:gd name="connsiteX0" fmla="*/ 0 w 4593771"/>
              <a:gd name="connsiteY0" fmla="*/ 0 h 4085303"/>
              <a:gd name="connsiteX1" fmla="*/ 4593771 w 4593771"/>
              <a:gd name="connsiteY1" fmla="*/ 0 h 4085303"/>
              <a:gd name="connsiteX2" fmla="*/ 4593771 w 4593771"/>
              <a:gd name="connsiteY2" fmla="*/ 4085303 h 4085303"/>
              <a:gd name="connsiteX3" fmla="*/ 0 w 4593771"/>
              <a:gd name="connsiteY3" fmla="*/ 4085303 h 4085303"/>
            </a:gdLst>
            <a:ahLst/>
            <a:cxnLst>
              <a:cxn ang="0">
                <a:pos x="connsiteX0" y="connsiteY0"/>
              </a:cxn>
              <a:cxn ang="0">
                <a:pos x="connsiteX1" y="connsiteY1"/>
              </a:cxn>
              <a:cxn ang="0">
                <a:pos x="connsiteX2" y="connsiteY2"/>
              </a:cxn>
              <a:cxn ang="0">
                <a:pos x="connsiteX3" y="connsiteY3"/>
              </a:cxn>
            </a:cxnLst>
            <a:rect l="l" t="t" r="r" b="b"/>
            <a:pathLst>
              <a:path w="4593771" h="4085303">
                <a:moveTo>
                  <a:pt x="0" y="0"/>
                </a:moveTo>
                <a:lnTo>
                  <a:pt x="4593771" y="0"/>
                </a:lnTo>
                <a:lnTo>
                  <a:pt x="4593771" y="4085303"/>
                </a:lnTo>
                <a:lnTo>
                  <a:pt x="0" y="4085303"/>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24311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5200" fill="hold"/>
                                        <p:tgtEl>
                                          <p:spTgt spid="28"/>
                                        </p:tgtEl>
                                      </p:cBhvr>
                                      <p:by x="14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3_Title Slide">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3F2F8012-EE85-4E61-B325-F04045D1F0AB}"/>
              </a:ext>
            </a:extLst>
          </p:cNvPr>
          <p:cNvSpPr>
            <a:spLocks noGrp="1"/>
          </p:cNvSpPr>
          <p:nvPr>
            <p:ph type="pic" sz="quarter" idx="13"/>
          </p:nvPr>
        </p:nvSpPr>
        <p:spPr>
          <a:xfrm>
            <a:off x="3580934" y="647700"/>
            <a:ext cx="7943610" cy="550545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
        <p:nvSpPr>
          <p:cNvPr id="36" name="Picture Placeholder 35">
            <a:extLst>
              <a:ext uri="{FF2B5EF4-FFF2-40B4-BE49-F238E27FC236}">
                <a16:creationId xmlns:a16="http://schemas.microsoft.com/office/drawing/2014/main" id="{FCCFAD53-D99C-4483-BBC4-1C6952C442AD}"/>
              </a:ext>
            </a:extLst>
          </p:cNvPr>
          <p:cNvSpPr>
            <a:spLocks noGrp="1"/>
          </p:cNvSpPr>
          <p:nvPr>
            <p:ph type="pic" sz="quarter" idx="14"/>
          </p:nvPr>
        </p:nvSpPr>
        <p:spPr>
          <a:xfrm>
            <a:off x="3580934" y="7012382"/>
            <a:ext cx="7943610" cy="550545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
        <p:nvSpPr>
          <p:cNvPr id="37" name="Picture Placeholder 36">
            <a:extLst>
              <a:ext uri="{FF2B5EF4-FFF2-40B4-BE49-F238E27FC236}">
                <a16:creationId xmlns:a16="http://schemas.microsoft.com/office/drawing/2014/main" id="{2B27640E-DC5B-4F3D-B3BD-3BD42A3AC63A}"/>
              </a:ext>
            </a:extLst>
          </p:cNvPr>
          <p:cNvSpPr>
            <a:spLocks noGrp="1"/>
          </p:cNvSpPr>
          <p:nvPr>
            <p:ph type="pic" sz="quarter" idx="15"/>
          </p:nvPr>
        </p:nvSpPr>
        <p:spPr>
          <a:xfrm>
            <a:off x="3580934" y="-5788152"/>
            <a:ext cx="7943610" cy="5505450"/>
          </a:xfrm>
          <a:custGeom>
            <a:avLst/>
            <a:gdLst>
              <a:gd name="connsiteX0" fmla="*/ 0 w 15889288"/>
              <a:gd name="connsiteY0" fmla="*/ 0 h 11010900"/>
              <a:gd name="connsiteX1" fmla="*/ 15889288 w 15889288"/>
              <a:gd name="connsiteY1" fmla="*/ 0 h 11010900"/>
              <a:gd name="connsiteX2" fmla="*/ 15889288 w 15889288"/>
              <a:gd name="connsiteY2" fmla="*/ 11010900 h 11010900"/>
              <a:gd name="connsiteX3" fmla="*/ 0 w 15889288"/>
              <a:gd name="connsiteY3" fmla="*/ 11010900 h 11010900"/>
            </a:gdLst>
            <a:ahLst/>
            <a:cxnLst>
              <a:cxn ang="0">
                <a:pos x="connsiteX0" y="connsiteY0"/>
              </a:cxn>
              <a:cxn ang="0">
                <a:pos x="connsiteX1" y="connsiteY1"/>
              </a:cxn>
              <a:cxn ang="0">
                <a:pos x="connsiteX2" y="connsiteY2"/>
              </a:cxn>
              <a:cxn ang="0">
                <a:pos x="connsiteX3" y="connsiteY3"/>
              </a:cxn>
            </a:cxnLst>
            <a:rect l="l" t="t" r="r" b="b"/>
            <a:pathLst>
              <a:path w="15889288" h="11010900">
                <a:moveTo>
                  <a:pt x="0" y="0"/>
                </a:moveTo>
                <a:lnTo>
                  <a:pt x="15889288" y="0"/>
                </a:lnTo>
                <a:lnTo>
                  <a:pt x="15889288" y="11010900"/>
                </a:lnTo>
                <a:lnTo>
                  <a:pt x="0" y="11010900"/>
                </a:lnTo>
                <a:close/>
              </a:path>
            </a:pathLst>
          </a:custGeom>
          <a:pattFill prst="pct60">
            <a:fgClr>
              <a:schemeClr val="bg1"/>
            </a:fgClr>
            <a:bgClr>
              <a:schemeClr val="bg1">
                <a:lumMod val="85000"/>
              </a:schemeClr>
            </a:bgClr>
          </a:pattFill>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90415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400"/>
                                  </p:stCondLst>
                                  <p:childTnLst>
                                    <p:animMotion origin="layout" path="M -5.92371E-7 -3.33333E-6 L -5.92371E-7 -0.92233 " pathEditMode="relative" rAng="0" ptsTypes="AA">
                                      <p:cBhvr>
                                        <p:cTn id="6" dur="2300" fill="hold"/>
                                        <p:tgtEl>
                                          <p:spTgt spid="31"/>
                                        </p:tgtEl>
                                        <p:attrNameLst>
                                          <p:attrName>ppt_x</p:attrName>
                                          <p:attrName>ppt_y</p:attrName>
                                        </p:attrNameLst>
                                      </p:cBhvr>
                                      <p:rCtr x="0" y="-46123"/>
                                    </p:animMotion>
                                  </p:childTnLst>
                                </p:cTn>
                              </p:par>
                              <p:par>
                                <p:cTn id="7" presetID="42" presetClass="path" presetSubtype="0" accel="50000" decel="50000" fill="hold" grpId="0" nodeType="withEffect">
                                  <p:stCondLst>
                                    <p:cond delay="0"/>
                                  </p:stCondLst>
                                  <p:childTnLst>
                                    <p:animMotion origin="layout" path="M -5.92371E-7 -2.59259E-6 L -5.92371E-7 -0.92801 " pathEditMode="relative" rAng="0" ptsTypes="AA">
                                      <p:cBhvr>
                                        <p:cTn id="8" dur="2100" fill="hold"/>
                                        <p:tgtEl>
                                          <p:spTgt spid="36"/>
                                        </p:tgtEl>
                                        <p:attrNameLst>
                                          <p:attrName>ppt_x</p:attrName>
                                          <p:attrName>ppt_y</p:attrName>
                                        </p:attrNameLst>
                                      </p:cBhvr>
                                      <p:rCtr x="0" y="-46400"/>
                                    </p:animMotion>
                                  </p:childTnLst>
                                </p:cTn>
                              </p:par>
                            </p:childTnLst>
                          </p:cTn>
                        </p:par>
                      </p:childTnLst>
                    </p:cTn>
                  </p:par>
                  <p:par>
                    <p:cTn id="9" fill="hold">
                      <p:stCondLst>
                        <p:cond delay="indefinite"/>
                      </p:stCondLst>
                      <p:childTnLst>
                        <p:par>
                          <p:cTn id="10" fill="hold">
                            <p:stCondLst>
                              <p:cond delay="0"/>
                            </p:stCondLst>
                            <p:childTnLst>
                              <p:par>
                                <p:cTn id="11" presetID="2" presetClass="exit" presetSubtype="4" accel="47619" decel="47619" fill="hold" grpId="1" nodeType="clickEffect">
                                  <p:stCondLst>
                                    <p:cond delay="500"/>
                                  </p:stCondLst>
                                  <p:childTnLst>
                                    <p:anim calcmode="lin" valueType="num">
                                      <p:cBhvr additive="base">
                                        <p:cTn id="12" dur="2100"/>
                                        <p:tgtEl>
                                          <p:spTgt spid="36"/>
                                        </p:tgtEl>
                                        <p:attrNameLst>
                                          <p:attrName>ppt_x</p:attrName>
                                        </p:attrNameLst>
                                      </p:cBhvr>
                                      <p:tavLst>
                                        <p:tav tm="0">
                                          <p:val>
                                            <p:strVal val="ppt_x"/>
                                          </p:val>
                                        </p:tav>
                                        <p:tav tm="100000">
                                          <p:val>
                                            <p:strVal val="ppt_x"/>
                                          </p:val>
                                        </p:tav>
                                      </p:tavLst>
                                    </p:anim>
                                    <p:anim calcmode="lin" valueType="num">
                                      <p:cBhvr additive="base">
                                        <p:cTn id="13" dur="2100"/>
                                        <p:tgtEl>
                                          <p:spTgt spid="36"/>
                                        </p:tgtEl>
                                        <p:attrNameLst>
                                          <p:attrName>ppt_y</p:attrName>
                                        </p:attrNameLst>
                                      </p:cBhvr>
                                      <p:tavLst>
                                        <p:tav tm="0">
                                          <p:val>
                                            <p:strVal val="ppt_y"/>
                                          </p:val>
                                        </p:tav>
                                        <p:tav tm="100000">
                                          <p:val>
                                            <p:strVal val="1+ppt_h/2"/>
                                          </p:val>
                                        </p:tav>
                                      </p:tavLst>
                                    </p:anim>
                                    <p:set>
                                      <p:cBhvr>
                                        <p:cTn id="14" dur="1" fill="hold">
                                          <p:stCondLst>
                                            <p:cond delay="2099"/>
                                          </p:stCondLst>
                                        </p:cTn>
                                        <p:tgtEl>
                                          <p:spTgt spid="36"/>
                                        </p:tgtEl>
                                        <p:attrNameLst>
                                          <p:attrName>style.visibility</p:attrName>
                                        </p:attrNameLst>
                                      </p:cBhvr>
                                      <p:to>
                                        <p:strVal val="hidden"/>
                                      </p:to>
                                    </p:set>
                                  </p:childTnLst>
                                </p:cTn>
                              </p:par>
                              <p:par>
                                <p:cTn id="15" presetID="42" presetClass="path" presetSubtype="0" accel="50000" decel="50000" fill="hold" grpId="0" nodeType="withEffect">
                                  <p:stCondLst>
                                    <p:cond delay="0"/>
                                  </p:stCondLst>
                                  <p:childTnLst>
                                    <p:animMotion origin="layout" path="M -5.92371E-7 2.59259E-6 L -5.92371E-7 0.93819 " pathEditMode="relative" rAng="0" ptsTypes="AA">
                                      <p:cBhvr>
                                        <p:cTn id="16" dur="2400" fill="hold"/>
                                        <p:tgtEl>
                                          <p:spTgt spid="37"/>
                                        </p:tgtEl>
                                        <p:attrNameLst>
                                          <p:attrName>ppt_x</p:attrName>
                                          <p:attrName>ppt_y</p:attrName>
                                        </p:attrNameLst>
                                      </p:cBhvr>
                                      <p:rCtr x="0" y="469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6" grpId="1" animBg="1"/>
      <p:bldP spid="37"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B984625-FC00-409A-89CA-74509D2E04EF}"/>
              </a:ext>
            </a:extLst>
          </p:cNvPr>
          <p:cNvSpPr>
            <a:spLocks noGrp="1"/>
          </p:cNvSpPr>
          <p:nvPr>
            <p:ph type="pic" sz="quarter" idx="13"/>
          </p:nvPr>
        </p:nvSpPr>
        <p:spPr>
          <a:xfrm>
            <a:off x="799732" y="3495977"/>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0" name="Picture Placeholder 9">
            <a:extLst>
              <a:ext uri="{FF2B5EF4-FFF2-40B4-BE49-F238E27FC236}">
                <a16:creationId xmlns:a16="http://schemas.microsoft.com/office/drawing/2014/main" id="{A8A64EF6-6AAD-4A8E-A2BA-D31872C0F165}"/>
              </a:ext>
            </a:extLst>
          </p:cNvPr>
          <p:cNvSpPr>
            <a:spLocks noGrp="1"/>
          </p:cNvSpPr>
          <p:nvPr>
            <p:ph type="pic" sz="quarter" idx="14"/>
          </p:nvPr>
        </p:nvSpPr>
        <p:spPr>
          <a:xfrm>
            <a:off x="799732" y="77628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8" name="Picture Placeholder 7">
            <a:extLst>
              <a:ext uri="{FF2B5EF4-FFF2-40B4-BE49-F238E27FC236}">
                <a16:creationId xmlns:a16="http://schemas.microsoft.com/office/drawing/2014/main" id="{CB58EF59-6144-4377-881E-7F3DA3CB9356}"/>
              </a:ext>
            </a:extLst>
          </p:cNvPr>
          <p:cNvSpPr>
            <a:spLocks noGrp="1"/>
          </p:cNvSpPr>
          <p:nvPr>
            <p:ph type="pic" sz="quarter" idx="15"/>
          </p:nvPr>
        </p:nvSpPr>
        <p:spPr>
          <a:xfrm>
            <a:off x="6220412" y="776288"/>
            <a:ext cx="5171855" cy="5305426"/>
          </a:xfrm>
          <a:custGeom>
            <a:avLst/>
            <a:gdLst>
              <a:gd name="connsiteX0" fmla="*/ 0 w 10345056"/>
              <a:gd name="connsiteY0" fmla="*/ 0 h 10610851"/>
              <a:gd name="connsiteX1" fmla="*/ 10345056 w 10345056"/>
              <a:gd name="connsiteY1" fmla="*/ 0 h 10610851"/>
              <a:gd name="connsiteX2" fmla="*/ 10345056 w 10345056"/>
              <a:gd name="connsiteY2" fmla="*/ 10610851 h 10610851"/>
              <a:gd name="connsiteX3" fmla="*/ 0 w 10345056"/>
              <a:gd name="connsiteY3" fmla="*/ 10610851 h 10610851"/>
            </a:gdLst>
            <a:ahLst/>
            <a:cxnLst>
              <a:cxn ang="0">
                <a:pos x="connsiteX0" y="connsiteY0"/>
              </a:cxn>
              <a:cxn ang="0">
                <a:pos x="connsiteX1" y="connsiteY1"/>
              </a:cxn>
              <a:cxn ang="0">
                <a:pos x="connsiteX2" y="connsiteY2"/>
              </a:cxn>
              <a:cxn ang="0">
                <a:pos x="connsiteX3" y="connsiteY3"/>
              </a:cxn>
            </a:cxnLst>
            <a:rect l="l" t="t" r="r" b="b"/>
            <a:pathLst>
              <a:path w="10345056" h="10610851">
                <a:moveTo>
                  <a:pt x="0" y="0"/>
                </a:moveTo>
                <a:lnTo>
                  <a:pt x="10345056" y="0"/>
                </a:lnTo>
                <a:lnTo>
                  <a:pt x="10345056" y="10610851"/>
                </a:lnTo>
                <a:lnTo>
                  <a:pt x="0" y="1061085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3819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ppt_x"/>
                                          </p:val>
                                        </p:tav>
                                        <p:tav tm="100000">
                                          <p:val>
                                            <p:strVal val="#ppt_x"/>
                                          </p:val>
                                        </p:tav>
                                      </p:tavLst>
                                    </p:anim>
                                    <p:anim calcmode="lin" valueType="num">
                                      <p:cBhvr additive="base">
                                        <p:cTn id="8" dur="20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000" fill="hold"/>
                                        <p:tgtEl>
                                          <p:spTgt spid="10"/>
                                        </p:tgtEl>
                                        <p:attrNameLst>
                                          <p:attrName>ppt_x</p:attrName>
                                        </p:attrNameLst>
                                      </p:cBhvr>
                                      <p:tavLst>
                                        <p:tav tm="0">
                                          <p:val>
                                            <p:strVal val="#ppt_x"/>
                                          </p:val>
                                        </p:tav>
                                        <p:tav tm="100000">
                                          <p:val>
                                            <p:strVal val="#ppt_x"/>
                                          </p:val>
                                        </p:tav>
                                      </p:tavLst>
                                    </p:anim>
                                    <p:anim calcmode="lin" valueType="num">
                                      <p:cBhvr additive="base">
                                        <p:cTn id="12" dur="20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2000" fill="hold"/>
                                        <p:tgtEl>
                                          <p:spTgt spid="9"/>
                                        </p:tgtEl>
                                        <p:attrNameLst>
                                          <p:attrName>ppt_x</p:attrName>
                                        </p:attrNameLst>
                                      </p:cBhvr>
                                      <p:tavLst>
                                        <p:tav tm="0">
                                          <p:val>
                                            <p:strVal val="#ppt_x"/>
                                          </p:val>
                                        </p:tav>
                                        <p:tav tm="100000">
                                          <p:val>
                                            <p:strVal val="#ppt_x"/>
                                          </p:val>
                                        </p:tav>
                                      </p:tavLst>
                                    </p:anim>
                                    <p:anim calcmode="lin" valueType="num">
                                      <p:cBhvr additive="base">
                                        <p:cTn id="16" dur="2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8A1CA22-A2E7-46D9-8A5B-5A4B32A3659E}"/>
              </a:ext>
            </a:extLst>
          </p:cNvPr>
          <p:cNvSpPr>
            <a:spLocks noGrp="1"/>
          </p:cNvSpPr>
          <p:nvPr>
            <p:ph type="pic" sz="quarter" idx="13"/>
          </p:nvPr>
        </p:nvSpPr>
        <p:spPr>
          <a:xfrm>
            <a:off x="781742"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9662144D-BFFA-4B4C-BD9A-DDB9AD2576C4}"/>
              </a:ext>
            </a:extLst>
          </p:cNvPr>
          <p:cNvSpPr>
            <a:spLocks noGrp="1"/>
          </p:cNvSpPr>
          <p:nvPr>
            <p:ph type="pic" sz="quarter" idx="14"/>
          </p:nvPr>
        </p:nvSpPr>
        <p:spPr>
          <a:xfrm>
            <a:off x="3438871"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8E8DCF79-7C12-4EE4-B377-E5D1CE363160}"/>
              </a:ext>
            </a:extLst>
          </p:cNvPr>
          <p:cNvSpPr>
            <a:spLocks noGrp="1"/>
          </p:cNvSpPr>
          <p:nvPr>
            <p:ph type="pic" sz="quarter" idx="15"/>
          </p:nvPr>
        </p:nvSpPr>
        <p:spPr>
          <a:xfrm>
            <a:off x="6096000"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C0BA5F7F-E14B-4487-8788-8F182B33097D}"/>
              </a:ext>
            </a:extLst>
          </p:cNvPr>
          <p:cNvSpPr>
            <a:spLocks noGrp="1"/>
          </p:cNvSpPr>
          <p:nvPr>
            <p:ph type="pic" sz="quarter" idx="16"/>
          </p:nvPr>
        </p:nvSpPr>
        <p:spPr>
          <a:xfrm>
            <a:off x="8753129" y="647700"/>
            <a:ext cx="2657129" cy="5524500"/>
          </a:xfrm>
          <a:custGeom>
            <a:avLst/>
            <a:gdLst>
              <a:gd name="connsiteX0" fmla="*/ 0 w 5314950"/>
              <a:gd name="connsiteY0" fmla="*/ 0 h 11049000"/>
              <a:gd name="connsiteX1" fmla="*/ 5314950 w 5314950"/>
              <a:gd name="connsiteY1" fmla="*/ 0 h 11049000"/>
              <a:gd name="connsiteX2" fmla="*/ 5314950 w 5314950"/>
              <a:gd name="connsiteY2" fmla="*/ 11049000 h 11049000"/>
              <a:gd name="connsiteX3" fmla="*/ 0 w 5314950"/>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5314950" h="11049000">
                <a:moveTo>
                  <a:pt x="0" y="0"/>
                </a:moveTo>
                <a:lnTo>
                  <a:pt x="5314950" y="0"/>
                </a:lnTo>
                <a:lnTo>
                  <a:pt x="5314950"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16999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200" fill="hold"/>
                                        <p:tgtEl>
                                          <p:spTgt spid="10"/>
                                        </p:tgtEl>
                                        <p:attrNameLst>
                                          <p:attrName>ppt_x</p:attrName>
                                        </p:attrNameLst>
                                      </p:cBhvr>
                                      <p:tavLst>
                                        <p:tav tm="0">
                                          <p:val>
                                            <p:strVal val="#ppt_x"/>
                                          </p:val>
                                        </p:tav>
                                        <p:tav tm="100000">
                                          <p:val>
                                            <p:strVal val="#ppt_x"/>
                                          </p:val>
                                        </p:tav>
                                      </p:tavLst>
                                    </p:anim>
                                    <p:anim calcmode="lin" valueType="num">
                                      <p:cBhvr additive="base">
                                        <p:cTn id="8" dur="22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2200" fill="hold"/>
                                        <p:tgtEl>
                                          <p:spTgt spid="11"/>
                                        </p:tgtEl>
                                        <p:attrNameLst>
                                          <p:attrName>ppt_x</p:attrName>
                                        </p:attrNameLst>
                                      </p:cBhvr>
                                      <p:tavLst>
                                        <p:tav tm="0">
                                          <p:val>
                                            <p:strVal val="#ppt_x"/>
                                          </p:val>
                                        </p:tav>
                                        <p:tav tm="100000">
                                          <p:val>
                                            <p:strVal val="#ppt_x"/>
                                          </p:val>
                                        </p:tav>
                                      </p:tavLst>
                                    </p:anim>
                                    <p:anim calcmode="lin" valueType="num">
                                      <p:cBhvr additive="base">
                                        <p:cTn id="12" dur="22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4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2200" fill="hold"/>
                                        <p:tgtEl>
                                          <p:spTgt spid="12"/>
                                        </p:tgtEl>
                                        <p:attrNameLst>
                                          <p:attrName>ppt_x</p:attrName>
                                        </p:attrNameLst>
                                      </p:cBhvr>
                                      <p:tavLst>
                                        <p:tav tm="0">
                                          <p:val>
                                            <p:strVal val="#ppt_x"/>
                                          </p:val>
                                        </p:tav>
                                        <p:tav tm="100000">
                                          <p:val>
                                            <p:strVal val="#ppt_x"/>
                                          </p:val>
                                        </p:tav>
                                      </p:tavLst>
                                    </p:anim>
                                    <p:anim calcmode="lin" valueType="num">
                                      <p:cBhvr additive="base">
                                        <p:cTn id="16" dur="22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6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2200" fill="hold"/>
                                        <p:tgtEl>
                                          <p:spTgt spid="13"/>
                                        </p:tgtEl>
                                        <p:attrNameLst>
                                          <p:attrName>ppt_x</p:attrName>
                                        </p:attrNameLst>
                                      </p:cBhvr>
                                      <p:tavLst>
                                        <p:tav tm="0">
                                          <p:val>
                                            <p:strVal val="#ppt_x"/>
                                          </p:val>
                                        </p:tav>
                                        <p:tav tm="100000">
                                          <p:val>
                                            <p:strVal val="#ppt_x"/>
                                          </p:val>
                                        </p:tav>
                                      </p:tavLst>
                                    </p:anim>
                                    <p:anim calcmode="lin" valueType="num">
                                      <p:cBhvr additive="base">
                                        <p:cTn id="20" dur="22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9B8CE5-B7C3-4E22-B62A-E4DE1A1EB9C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4525A8F-0E95-43CA-BD5F-0E5E866299C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E7EE5ACE-757C-48D3-A90E-026EBF48771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E7A60C0-FFFE-4ED8-98BA-2452ACAA44CE}"/>
              </a:ext>
            </a:extLst>
          </p:cNvPr>
          <p:cNvSpPr>
            <a:spLocks noGrp="1"/>
          </p:cNvSpPr>
          <p:nvPr>
            <p:ph type="dt" sz="half" idx="10"/>
          </p:nvPr>
        </p:nvSpPr>
        <p:spPr/>
        <p:txBody>
          <a:bodyPr/>
          <a:lstStyle/>
          <a:p>
            <a:fld id="{5B52793E-8EF3-474C-97C1-FD2562493DC0}" type="datetimeFigureOut">
              <a:rPr lang="fr-FR" smtClean="0"/>
              <a:t>13/09/2022</a:t>
            </a:fld>
            <a:endParaRPr lang="fr-FR"/>
          </a:p>
        </p:txBody>
      </p:sp>
      <p:sp>
        <p:nvSpPr>
          <p:cNvPr id="6" name="Espace réservé du pied de page 5">
            <a:extLst>
              <a:ext uri="{FF2B5EF4-FFF2-40B4-BE49-F238E27FC236}">
                <a16:creationId xmlns:a16="http://schemas.microsoft.com/office/drawing/2014/main" id="{169173ED-0327-4921-B937-612D3184731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12CF3FC-F597-4DC1-A0DA-89698D07EBFF}"/>
              </a:ext>
            </a:extLst>
          </p:cNvPr>
          <p:cNvSpPr>
            <a:spLocks noGrp="1"/>
          </p:cNvSpPr>
          <p:nvPr>
            <p:ph type="sldNum" sz="quarter" idx="12"/>
          </p:nvPr>
        </p:nvSpPr>
        <p:spPr/>
        <p:txBody>
          <a:bodyPr/>
          <a:lstStyle/>
          <a:p>
            <a:fld id="{A3AEAA85-A088-4E08-B005-475B00FAFE30}" type="slidenum">
              <a:rPr lang="fr-FR" smtClean="0"/>
              <a:t>‹N°›</a:t>
            </a:fld>
            <a:endParaRPr lang="fr-FR"/>
          </a:p>
        </p:txBody>
      </p:sp>
    </p:spTree>
    <p:extLst>
      <p:ext uri="{BB962C8B-B14F-4D97-AF65-F5344CB8AC3E}">
        <p14:creationId xmlns:p14="http://schemas.microsoft.com/office/powerpoint/2010/main" val="34771047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484B905-8BF0-4A76-9E10-57BE3387F891}"/>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Picture Placeholder 5">
            <a:extLst>
              <a:ext uri="{FF2B5EF4-FFF2-40B4-BE49-F238E27FC236}">
                <a16:creationId xmlns:a16="http://schemas.microsoft.com/office/drawing/2014/main" id="{390A452D-DFE3-48E8-956D-B964AE99D0C7}"/>
              </a:ext>
            </a:extLst>
          </p:cNvPr>
          <p:cNvSpPr>
            <a:spLocks noGrp="1"/>
          </p:cNvSpPr>
          <p:nvPr>
            <p:ph type="pic" sz="quarter" idx="13"/>
          </p:nvPr>
        </p:nvSpPr>
        <p:spPr>
          <a:xfrm>
            <a:off x="1086501" y="1057275"/>
            <a:ext cx="4704737" cy="4705350"/>
          </a:xfrm>
          <a:custGeom>
            <a:avLst/>
            <a:gdLst>
              <a:gd name="connsiteX0" fmla="*/ 0 w 9410700"/>
              <a:gd name="connsiteY0" fmla="*/ 0 h 9410700"/>
              <a:gd name="connsiteX1" fmla="*/ 9410700 w 9410700"/>
              <a:gd name="connsiteY1" fmla="*/ 0 h 9410700"/>
              <a:gd name="connsiteX2" fmla="*/ 9410700 w 9410700"/>
              <a:gd name="connsiteY2" fmla="*/ 9410700 h 9410700"/>
              <a:gd name="connsiteX3" fmla="*/ 0 w 9410700"/>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700" h="9410700">
                <a:moveTo>
                  <a:pt x="0" y="0"/>
                </a:moveTo>
                <a:lnTo>
                  <a:pt x="9410700" y="0"/>
                </a:lnTo>
                <a:lnTo>
                  <a:pt x="9410700"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7" name="Picture Placeholder 6">
            <a:extLst>
              <a:ext uri="{FF2B5EF4-FFF2-40B4-BE49-F238E27FC236}">
                <a16:creationId xmlns:a16="http://schemas.microsoft.com/office/drawing/2014/main" id="{11D63369-5C3A-4822-ACB3-46071185D785}"/>
              </a:ext>
            </a:extLst>
          </p:cNvPr>
          <p:cNvSpPr>
            <a:spLocks noGrp="1"/>
          </p:cNvSpPr>
          <p:nvPr>
            <p:ph type="pic" sz="quarter" idx="14"/>
          </p:nvPr>
        </p:nvSpPr>
        <p:spPr>
          <a:xfrm>
            <a:off x="6400759" y="1057275"/>
            <a:ext cx="4704737" cy="4705350"/>
          </a:xfrm>
          <a:custGeom>
            <a:avLst/>
            <a:gdLst>
              <a:gd name="connsiteX0" fmla="*/ 0 w 9410699"/>
              <a:gd name="connsiteY0" fmla="*/ 0 h 9410700"/>
              <a:gd name="connsiteX1" fmla="*/ 9410699 w 9410699"/>
              <a:gd name="connsiteY1" fmla="*/ 0 h 9410700"/>
              <a:gd name="connsiteX2" fmla="*/ 9410699 w 9410699"/>
              <a:gd name="connsiteY2" fmla="*/ 9410700 h 9410700"/>
              <a:gd name="connsiteX3" fmla="*/ 0 w 9410699"/>
              <a:gd name="connsiteY3" fmla="*/ 9410700 h 9410700"/>
            </a:gdLst>
            <a:ahLst/>
            <a:cxnLst>
              <a:cxn ang="0">
                <a:pos x="connsiteX0" y="connsiteY0"/>
              </a:cxn>
              <a:cxn ang="0">
                <a:pos x="connsiteX1" y="connsiteY1"/>
              </a:cxn>
              <a:cxn ang="0">
                <a:pos x="connsiteX2" y="connsiteY2"/>
              </a:cxn>
              <a:cxn ang="0">
                <a:pos x="connsiteX3" y="connsiteY3"/>
              </a:cxn>
            </a:cxnLst>
            <a:rect l="l" t="t" r="r" b="b"/>
            <a:pathLst>
              <a:path w="9410699" h="9410700">
                <a:moveTo>
                  <a:pt x="0" y="0"/>
                </a:moveTo>
                <a:lnTo>
                  <a:pt x="9410699" y="0"/>
                </a:lnTo>
                <a:lnTo>
                  <a:pt x="9410699" y="9410700"/>
                </a:lnTo>
                <a:lnTo>
                  <a:pt x="0" y="94107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32835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200" fill="hold"/>
                                        <p:tgtEl>
                                          <p:spTgt spid="6"/>
                                        </p:tgtEl>
                                        <p:attrNameLst>
                                          <p:attrName>ppt_x</p:attrName>
                                        </p:attrNameLst>
                                      </p:cBhvr>
                                      <p:tavLst>
                                        <p:tav tm="0">
                                          <p:val>
                                            <p:strVal val="#ppt_x"/>
                                          </p:val>
                                        </p:tav>
                                        <p:tav tm="100000">
                                          <p:val>
                                            <p:strVal val="#ppt_x"/>
                                          </p:val>
                                        </p:tav>
                                      </p:tavLst>
                                    </p:anim>
                                    <p:anim calcmode="lin" valueType="num">
                                      <p:cBhvr additive="base">
                                        <p:cTn id="8" dur="22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2200" fill="hold"/>
                                        <p:tgtEl>
                                          <p:spTgt spid="7"/>
                                        </p:tgtEl>
                                        <p:attrNameLst>
                                          <p:attrName>ppt_x</p:attrName>
                                        </p:attrNameLst>
                                      </p:cBhvr>
                                      <p:tavLst>
                                        <p:tav tm="0">
                                          <p:val>
                                            <p:strVal val="#ppt_x"/>
                                          </p:val>
                                        </p:tav>
                                        <p:tav tm="100000">
                                          <p:val>
                                            <p:strVal val="#ppt_x"/>
                                          </p:val>
                                        </p:tav>
                                      </p:tavLst>
                                    </p:anim>
                                    <p:anim calcmode="lin" valueType="num">
                                      <p:cBhvr additive="base">
                                        <p:cTn id="12" dur="22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72C1527C-1238-4997-83A0-B93C0C1A119C}"/>
              </a:ext>
            </a:extLst>
          </p:cNvPr>
          <p:cNvSpPr>
            <a:spLocks noGrp="1"/>
          </p:cNvSpPr>
          <p:nvPr>
            <p:ph type="pic" sz="quarter" idx="13"/>
          </p:nvPr>
        </p:nvSpPr>
        <p:spPr>
          <a:xfrm>
            <a:off x="3501078" y="77628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F2C28264-6FA4-467B-BDE9-EC8733C2D740}"/>
              </a:ext>
            </a:extLst>
          </p:cNvPr>
          <p:cNvSpPr>
            <a:spLocks noGrp="1"/>
          </p:cNvSpPr>
          <p:nvPr>
            <p:ph type="pic" sz="quarter" idx="14"/>
          </p:nvPr>
        </p:nvSpPr>
        <p:spPr>
          <a:xfrm>
            <a:off x="6220414" y="776287"/>
            <a:ext cx="5189844" cy="5314950"/>
          </a:xfrm>
          <a:custGeom>
            <a:avLst/>
            <a:gdLst>
              <a:gd name="connsiteX0" fmla="*/ 0 w 10381040"/>
              <a:gd name="connsiteY0" fmla="*/ 0 h 10629899"/>
              <a:gd name="connsiteX1" fmla="*/ 10381040 w 10381040"/>
              <a:gd name="connsiteY1" fmla="*/ 0 h 10629899"/>
              <a:gd name="connsiteX2" fmla="*/ 10381040 w 10381040"/>
              <a:gd name="connsiteY2" fmla="*/ 10629899 h 10629899"/>
              <a:gd name="connsiteX3" fmla="*/ 0 w 10381040"/>
              <a:gd name="connsiteY3" fmla="*/ 10629899 h 10629899"/>
            </a:gdLst>
            <a:ahLst/>
            <a:cxnLst>
              <a:cxn ang="0">
                <a:pos x="connsiteX0" y="connsiteY0"/>
              </a:cxn>
              <a:cxn ang="0">
                <a:pos x="connsiteX1" y="connsiteY1"/>
              </a:cxn>
              <a:cxn ang="0">
                <a:pos x="connsiteX2" y="connsiteY2"/>
              </a:cxn>
              <a:cxn ang="0">
                <a:pos x="connsiteX3" y="connsiteY3"/>
              </a:cxn>
            </a:cxnLst>
            <a:rect l="l" t="t" r="r" b="b"/>
            <a:pathLst>
              <a:path w="10381040" h="10629899">
                <a:moveTo>
                  <a:pt x="0" y="0"/>
                </a:moveTo>
                <a:lnTo>
                  <a:pt x="10381040" y="0"/>
                </a:lnTo>
                <a:lnTo>
                  <a:pt x="10381040" y="10629899"/>
                </a:lnTo>
                <a:lnTo>
                  <a:pt x="0" y="1062989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6" name="Picture Placeholder 15">
            <a:extLst>
              <a:ext uri="{FF2B5EF4-FFF2-40B4-BE49-F238E27FC236}">
                <a16:creationId xmlns:a16="http://schemas.microsoft.com/office/drawing/2014/main" id="{843876E8-A094-40A5-860F-FA8679BF447F}"/>
              </a:ext>
            </a:extLst>
          </p:cNvPr>
          <p:cNvSpPr>
            <a:spLocks noGrp="1"/>
          </p:cNvSpPr>
          <p:nvPr>
            <p:ph type="pic" sz="quarter" idx="15"/>
          </p:nvPr>
        </p:nvSpPr>
        <p:spPr>
          <a:xfrm>
            <a:off x="3501078" y="349597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Picture Placeholder 16">
            <a:extLst>
              <a:ext uri="{FF2B5EF4-FFF2-40B4-BE49-F238E27FC236}">
                <a16:creationId xmlns:a16="http://schemas.microsoft.com/office/drawing/2014/main" id="{E87560AE-CEDB-48AC-B2BF-85B52DE0F146}"/>
              </a:ext>
            </a:extLst>
          </p:cNvPr>
          <p:cNvSpPr>
            <a:spLocks noGrp="1"/>
          </p:cNvSpPr>
          <p:nvPr>
            <p:ph type="pic" sz="quarter" idx="16"/>
          </p:nvPr>
        </p:nvSpPr>
        <p:spPr>
          <a:xfrm>
            <a:off x="781742" y="3495978"/>
            <a:ext cx="2594922" cy="2595260"/>
          </a:xfrm>
          <a:custGeom>
            <a:avLst/>
            <a:gdLst>
              <a:gd name="connsiteX0" fmla="*/ 0 w 5190519"/>
              <a:gd name="connsiteY0" fmla="*/ 0 h 5190519"/>
              <a:gd name="connsiteX1" fmla="*/ 5190519 w 5190519"/>
              <a:gd name="connsiteY1" fmla="*/ 0 h 5190519"/>
              <a:gd name="connsiteX2" fmla="*/ 5190519 w 5190519"/>
              <a:gd name="connsiteY2" fmla="*/ 5190519 h 5190519"/>
              <a:gd name="connsiteX3" fmla="*/ 0 w 5190519"/>
              <a:gd name="connsiteY3" fmla="*/ 5190519 h 5190519"/>
            </a:gdLst>
            <a:ahLst/>
            <a:cxnLst>
              <a:cxn ang="0">
                <a:pos x="connsiteX0" y="connsiteY0"/>
              </a:cxn>
              <a:cxn ang="0">
                <a:pos x="connsiteX1" y="connsiteY1"/>
              </a:cxn>
              <a:cxn ang="0">
                <a:pos x="connsiteX2" y="connsiteY2"/>
              </a:cxn>
              <a:cxn ang="0">
                <a:pos x="connsiteX3" y="connsiteY3"/>
              </a:cxn>
            </a:cxnLst>
            <a:rect l="l" t="t" r="r" b="b"/>
            <a:pathLst>
              <a:path w="5190519" h="5190519">
                <a:moveTo>
                  <a:pt x="0" y="0"/>
                </a:moveTo>
                <a:lnTo>
                  <a:pt x="5190519" y="0"/>
                </a:lnTo>
                <a:lnTo>
                  <a:pt x="5190519" y="5190519"/>
                </a:lnTo>
                <a:lnTo>
                  <a:pt x="0" y="51905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94271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200" fill="hold"/>
                                        <p:tgtEl>
                                          <p:spTgt spid="14"/>
                                        </p:tgtEl>
                                        <p:attrNameLst>
                                          <p:attrName>ppt_x</p:attrName>
                                        </p:attrNameLst>
                                      </p:cBhvr>
                                      <p:tavLst>
                                        <p:tav tm="0">
                                          <p:val>
                                            <p:strVal val="#ppt_x"/>
                                          </p:val>
                                        </p:tav>
                                        <p:tav tm="100000">
                                          <p:val>
                                            <p:strVal val="#ppt_x"/>
                                          </p:val>
                                        </p:tav>
                                      </p:tavLst>
                                    </p:anim>
                                    <p:anim calcmode="lin" valueType="num">
                                      <p:cBhvr additive="base">
                                        <p:cTn id="8" dur="22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2200" fill="hold"/>
                                        <p:tgtEl>
                                          <p:spTgt spid="15"/>
                                        </p:tgtEl>
                                        <p:attrNameLst>
                                          <p:attrName>ppt_x</p:attrName>
                                        </p:attrNameLst>
                                      </p:cBhvr>
                                      <p:tavLst>
                                        <p:tav tm="0">
                                          <p:val>
                                            <p:strVal val="#ppt_x"/>
                                          </p:val>
                                        </p:tav>
                                        <p:tav tm="100000">
                                          <p:val>
                                            <p:strVal val="#ppt_x"/>
                                          </p:val>
                                        </p:tav>
                                      </p:tavLst>
                                    </p:anim>
                                    <p:anim calcmode="lin" valueType="num">
                                      <p:cBhvr additive="base">
                                        <p:cTn id="12" dur="22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2200" fill="hold"/>
                                        <p:tgtEl>
                                          <p:spTgt spid="16"/>
                                        </p:tgtEl>
                                        <p:attrNameLst>
                                          <p:attrName>ppt_x</p:attrName>
                                        </p:attrNameLst>
                                      </p:cBhvr>
                                      <p:tavLst>
                                        <p:tav tm="0">
                                          <p:val>
                                            <p:strVal val="#ppt_x"/>
                                          </p:val>
                                        </p:tav>
                                        <p:tav tm="100000">
                                          <p:val>
                                            <p:strVal val="#ppt_x"/>
                                          </p:val>
                                        </p:tav>
                                      </p:tavLst>
                                    </p:anim>
                                    <p:anim calcmode="lin" valueType="num">
                                      <p:cBhvr additive="base">
                                        <p:cTn id="16" dur="22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4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200" fill="hold"/>
                                        <p:tgtEl>
                                          <p:spTgt spid="17"/>
                                        </p:tgtEl>
                                        <p:attrNameLst>
                                          <p:attrName>ppt_x</p:attrName>
                                        </p:attrNameLst>
                                      </p:cBhvr>
                                      <p:tavLst>
                                        <p:tav tm="0">
                                          <p:val>
                                            <p:strVal val="#ppt_x"/>
                                          </p:val>
                                        </p:tav>
                                        <p:tav tm="100000">
                                          <p:val>
                                            <p:strVal val="#ppt_x"/>
                                          </p:val>
                                        </p:tav>
                                      </p:tavLst>
                                    </p:anim>
                                    <p:anim calcmode="lin" valueType="num">
                                      <p:cBhvr additive="base">
                                        <p:cTn id="20" dur="22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17"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121040932"/>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83F5516-0B38-4D10-8A01-707E02BE0653}"/>
              </a:ext>
            </a:extLst>
          </p:cNvPr>
          <p:cNvSpPr>
            <a:spLocks noGrp="1"/>
          </p:cNvSpPr>
          <p:nvPr>
            <p:ph type="pic" sz="quarter" idx="11"/>
          </p:nvPr>
        </p:nvSpPr>
        <p:spPr>
          <a:xfrm>
            <a:off x="781742" y="-8443912"/>
            <a:ext cx="10628517" cy="14616112"/>
          </a:xfrm>
          <a:custGeom>
            <a:avLst/>
            <a:gdLst>
              <a:gd name="connsiteX0" fmla="*/ 0 w 21259801"/>
              <a:gd name="connsiteY0" fmla="*/ 0 h 29232224"/>
              <a:gd name="connsiteX1" fmla="*/ 21259801 w 21259801"/>
              <a:gd name="connsiteY1" fmla="*/ 0 h 29232224"/>
              <a:gd name="connsiteX2" fmla="*/ 21259801 w 21259801"/>
              <a:gd name="connsiteY2" fmla="*/ 2133600 h 29232224"/>
              <a:gd name="connsiteX3" fmla="*/ 21259801 w 21259801"/>
              <a:gd name="connsiteY3" fmla="*/ 10972800 h 29232224"/>
              <a:gd name="connsiteX4" fmla="*/ 21259801 w 21259801"/>
              <a:gd name="connsiteY4" fmla="*/ 29232224 h 29232224"/>
              <a:gd name="connsiteX5" fmla="*/ 0 w 21259801"/>
              <a:gd name="connsiteY5" fmla="*/ 29232224 h 2923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59801" h="29232224">
                <a:moveTo>
                  <a:pt x="0" y="0"/>
                </a:moveTo>
                <a:lnTo>
                  <a:pt x="21259801" y="0"/>
                </a:lnTo>
                <a:lnTo>
                  <a:pt x="21259801" y="2133600"/>
                </a:lnTo>
                <a:lnTo>
                  <a:pt x="21259801" y="10972800"/>
                </a:lnTo>
                <a:lnTo>
                  <a:pt x="21259801" y="29232224"/>
                </a:lnTo>
                <a:lnTo>
                  <a:pt x="0" y="29232224"/>
                </a:lnTo>
                <a:close/>
              </a:path>
            </a:pathLst>
          </a:custGeom>
          <a:pattFill prst="pct60">
            <a:fgClr>
              <a:schemeClr val="bg1"/>
            </a:fgClr>
            <a:bgClr>
              <a:schemeClr val="bg1">
                <a:lumMod val="85000"/>
              </a:schemeClr>
            </a:bgClr>
          </a:pattFill>
          <a:ln>
            <a:noFill/>
          </a:ln>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7963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decel="100000" autoRev="1" fill="hold" grpId="0" nodeType="withEffect">
                                  <p:stCondLst>
                                    <p:cond delay="0"/>
                                  </p:stCondLst>
                                  <p:childTnLst>
                                    <p:animMotion origin="layout" path="M 5.55112E-17 -5E-6 L 5.55112E-17 1.32119 " pathEditMode="relative" rAng="0" ptsTypes="AA">
                                      <p:cBhvr>
                                        <p:cTn id="6" dur="16000" fill="hold"/>
                                        <p:tgtEl>
                                          <p:spTgt spid="6"/>
                                        </p:tgtEl>
                                        <p:attrNameLst>
                                          <p:attrName>ppt_x</p:attrName>
                                          <p:attrName>ppt_y</p:attrName>
                                        </p:attrNameLst>
                                      </p:cBhvr>
                                      <p:rCtr x="0" y="66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6675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1" name="Picture Placeholder 20">
            <a:extLst>
              <a:ext uri="{FF2B5EF4-FFF2-40B4-BE49-F238E27FC236}">
                <a16:creationId xmlns:a16="http://schemas.microsoft.com/office/drawing/2014/main" id="{92263DCA-1DEE-49D2-80CB-CF9032EF06FE}"/>
              </a:ext>
            </a:extLst>
          </p:cNvPr>
          <p:cNvSpPr>
            <a:spLocks noGrp="1"/>
          </p:cNvSpPr>
          <p:nvPr>
            <p:ph type="pic" sz="quarter" idx="13"/>
          </p:nvPr>
        </p:nvSpPr>
        <p:spPr>
          <a:xfrm>
            <a:off x="1514278"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743896C4-BC14-436C-ADB0-09DC41D72F17}"/>
              </a:ext>
            </a:extLst>
          </p:cNvPr>
          <p:cNvSpPr>
            <a:spLocks noGrp="1"/>
          </p:cNvSpPr>
          <p:nvPr>
            <p:ph type="pic" sz="quarter" idx="14"/>
          </p:nvPr>
        </p:nvSpPr>
        <p:spPr>
          <a:xfrm>
            <a:off x="4089397"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3" name="Picture Placeholder 22">
            <a:extLst>
              <a:ext uri="{FF2B5EF4-FFF2-40B4-BE49-F238E27FC236}">
                <a16:creationId xmlns:a16="http://schemas.microsoft.com/office/drawing/2014/main" id="{0A1AA56A-4341-4938-9A18-9B4699C88FDC}"/>
              </a:ext>
            </a:extLst>
          </p:cNvPr>
          <p:cNvSpPr>
            <a:spLocks noGrp="1"/>
          </p:cNvSpPr>
          <p:nvPr>
            <p:ph type="pic" sz="quarter" idx="15"/>
          </p:nvPr>
        </p:nvSpPr>
        <p:spPr>
          <a:xfrm>
            <a:off x="6664516"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DAF6D4B1-9881-4261-92C1-B717CE6B512B}"/>
              </a:ext>
            </a:extLst>
          </p:cNvPr>
          <p:cNvSpPr>
            <a:spLocks noGrp="1"/>
          </p:cNvSpPr>
          <p:nvPr>
            <p:ph type="pic" sz="quarter" idx="16"/>
          </p:nvPr>
        </p:nvSpPr>
        <p:spPr>
          <a:xfrm>
            <a:off x="9239635" y="9334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4E6DD8C9-03BB-49E3-A9B8-A0EFEABFBD22}"/>
              </a:ext>
            </a:extLst>
          </p:cNvPr>
          <p:cNvSpPr>
            <a:spLocks noGrp="1"/>
          </p:cNvSpPr>
          <p:nvPr>
            <p:ph type="pic" sz="quarter" idx="17"/>
          </p:nvPr>
        </p:nvSpPr>
        <p:spPr>
          <a:xfrm>
            <a:off x="1514278"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DFAB2594-68AE-46A3-9D9A-148C9A705C00}"/>
              </a:ext>
            </a:extLst>
          </p:cNvPr>
          <p:cNvSpPr>
            <a:spLocks noGrp="1"/>
          </p:cNvSpPr>
          <p:nvPr>
            <p:ph type="pic" sz="quarter" idx="18"/>
          </p:nvPr>
        </p:nvSpPr>
        <p:spPr>
          <a:xfrm>
            <a:off x="4089397"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5DF9FA7A-DB60-4682-8CAB-2AC84C80FAD2}"/>
              </a:ext>
            </a:extLst>
          </p:cNvPr>
          <p:cNvSpPr>
            <a:spLocks noGrp="1"/>
          </p:cNvSpPr>
          <p:nvPr>
            <p:ph type="pic" sz="quarter" idx="19"/>
          </p:nvPr>
        </p:nvSpPr>
        <p:spPr>
          <a:xfrm>
            <a:off x="6664516"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16669351-C444-4EC3-976D-DAFD767ED96C}"/>
              </a:ext>
            </a:extLst>
          </p:cNvPr>
          <p:cNvSpPr>
            <a:spLocks noGrp="1"/>
          </p:cNvSpPr>
          <p:nvPr>
            <p:ph type="pic" sz="quarter" idx="20"/>
          </p:nvPr>
        </p:nvSpPr>
        <p:spPr>
          <a:xfrm>
            <a:off x="9239635" y="3714750"/>
            <a:ext cx="1438088" cy="1571625"/>
          </a:xfrm>
          <a:custGeom>
            <a:avLst/>
            <a:gdLst>
              <a:gd name="connsiteX0" fmla="*/ 0 w 2876550"/>
              <a:gd name="connsiteY0" fmla="*/ 0 h 3143250"/>
              <a:gd name="connsiteX1" fmla="*/ 2876550 w 2876550"/>
              <a:gd name="connsiteY1" fmla="*/ 0 h 3143250"/>
              <a:gd name="connsiteX2" fmla="*/ 2876550 w 2876550"/>
              <a:gd name="connsiteY2" fmla="*/ 3143250 h 3143250"/>
              <a:gd name="connsiteX3" fmla="*/ 0 w 2876550"/>
              <a:gd name="connsiteY3" fmla="*/ 3143250 h 3143250"/>
            </a:gdLst>
            <a:ahLst/>
            <a:cxnLst>
              <a:cxn ang="0">
                <a:pos x="connsiteX0" y="connsiteY0"/>
              </a:cxn>
              <a:cxn ang="0">
                <a:pos x="connsiteX1" y="connsiteY1"/>
              </a:cxn>
              <a:cxn ang="0">
                <a:pos x="connsiteX2" y="connsiteY2"/>
              </a:cxn>
              <a:cxn ang="0">
                <a:pos x="connsiteX3" y="connsiteY3"/>
              </a:cxn>
            </a:cxnLst>
            <a:rect l="l" t="t" r="r" b="b"/>
            <a:pathLst>
              <a:path w="2876550" h="3143250">
                <a:moveTo>
                  <a:pt x="0" y="0"/>
                </a:moveTo>
                <a:lnTo>
                  <a:pt x="2876550" y="0"/>
                </a:lnTo>
                <a:lnTo>
                  <a:pt x="2876550" y="3143250"/>
                </a:lnTo>
                <a:lnTo>
                  <a:pt x="0" y="3143250"/>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710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1+#ppt_w/2"/>
                                          </p:val>
                                        </p:tav>
                                        <p:tav tm="100000">
                                          <p:val>
                                            <p:strVal val="#ppt_x"/>
                                          </p:val>
                                        </p:tav>
                                      </p:tavLst>
                                    </p:anim>
                                    <p:anim calcmode="lin" valueType="num">
                                      <p:cBhvr additive="base">
                                        <p:cTn id="8" dur="10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1+#ppt_w/2"/>
                                          </p:val>
                                        </p:tav>
                                        <p:tav tm="100000">
                                          <p:val>
                                            <p:strVal val="#ppt_x"/>
                                          </p:val>
                                        </p:tav>
                                      </p:tavLst>
                                    </p:anim>
                                    <p:anim calcmode="lin" valueType="num">
                                      <p:cBhvr additive="base">
                                        <p:cTn id="12" dur="10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1+#ppt_w/2"/>
                                          </p:val>
                                        </p:tav>
                                        <p:tav tm="100000">
                                          <p:val>
                                            <p:strVal val="#ppt_x"/>
                                          </p:val>
                                        </p:tav>
                                      </p:tavLst>
                                    </p:anim>
                                    <p:anim calcmode="lin" valueType="num">
                                      <p:cBhvr additive="base">
                                        <p:cTn id="16" dur="10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1+#ppt_w/2"/>
                                          </p:val>
                                        </p:tav>
                                        <p:tav tm="100000">
                                          <p:val>
                                            <p:strVal val="#ppt_x"/>
                                          </p:val>
                                        </p:tav>
                                      </p:tavLst>
                                    </p:anim>
                                    <p:anim calcmode="lin" valueType="num">
                                      <p:cBhvr additive="base">
                                        <p:cTn id="20" dur="1000" fill="hold"/>
                                        <p:tgtEl>
                                          <p:spTgt spid="24"/>
                                        </p:tgtEl>
                                        <p:attrNameLst>
                                          <p:attrName>ppt_y</p:attrName>
                                        </p:attrNameLst>
                                      </p:cBhvr>
                                      <p:tavLst>
                                        <p:tav tm="0">
                                          <p:val>
                                            <p:strVal val="#ppt_y"/>
                                          </p:val>
                                        </p:tav>
                                        <p:tav tm="100000">
                                          <p:val>
                                            <p:strVal val="#ppt_y"/>
                                          </p:val>
                                        </p:tav>
                                      </p:tavLst>
                                    </p:anim>
                                  </p:childTnLst>
                                </p:cTn>
                              </p:par>
                              <p:par>
                                <p:cTn id="21" presetID="2" presetClass="entr" presetSubtype="8" decel="10000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1000" fill="hold"/>
                                        <p:tgtEl>
                                          <p:spTgt spid="28"/>
                                        </p:tgtEl>
                                        <p:attrNameLst>
                                          <p:attrName>ppt_x</p:attrName>
                                        </p:attrNameLst>
                                      </p:cBhvr>
                                      <p:tavLst>
                                        <p:tav tm="0">
                                          <p:val>
                                            <p:strVal val="0-#ppt_w/2"/>
                                          </p:val>
                                        </p:tav>
                                        <p:tav tm="100000">
                                          <p:val>
                                            <p:strVal val="#ppt_x"/>
                                          </p:val>
                                        </p:tav>
                                      </p:tavLst>
                                    </p:anim>
                                    <p:anim calcmode="lin" valueType="num">
                                      <p:cBhvr additive="base">
                                        <p:cTn id="24" dur="1000" fill="hold"/>
                                        <p:tgtEl>
                                          <p:spTgt spid="28"/>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1000" fill="hold"/>
                                        <p:tgtEl>
                                          <p:spTgt spid="27"/>
                                        </p:tgtEl>
                                        <p:attrNameLst>
                                          <p:attrName>ppt_x</p:attrName>
                                        </p:attrNameLst>
                                      </p:cBhvr>
                                      <p:tavLst>
                                        <p:tav tm="0">
                                          <p:val>
                                            <p:strVal val="0-#ppt_w/2"/>
                                          </p:val>
                                        </p:tav>
                                        <p:tav tm="100000">
                                          <p:val>
                                            <p:strVal val="#ppt_x"/>
                                          </p:val>
                                        </p:tav>
                                      </p:tavLst>
                                    </p:anim>
                                    <p:anim calcmode="lin" valueType="num">
                                      <p:cBhvr additive="base">
                                        <p:cTn id="28" dur="100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60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1000" fill="hold"/>
                                        <p:tgtEl>
                                          <p:spTgt spid="26"/>
                                        </p:tgtEl>
                                        <p:attrNameLst>
                                          <p:attrName>ppt_x</p:attrName>
                                        </p:attrNameLst>
                                      </p:cBhvr>
                                      <p:tavLst>
                                        <p:tav tm="0">
                                          <p:val>
                                            <p:strVal val="0-#ppt_w/2"/>
                                          </p:val>
                                        </p:tav>
                                        <p:tav tm="100000">
                                          <p:val>
                                            <p:strVal val="#ppt_x"/>
                                          </p:val>
                                        </p:tav>
                                      </p:tavLst>
                                    </p:anim>
                                    <p:anim calcmode="lin" valueType="num">
                                      <p:cBhvr additive="base">
                                        <p:cTn id="32" dur="10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7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1000" fill="hold"/>
                                        <p:tgtEl>
                                          <p:spTgt spid="25"/>
                                        </p:tgtEl>
                                        <p:attrNameLst>
                                          <p:attrName>ppt_x</p:attrName>
                                        </p:attrNameLst>
                                      </p:cBhvr>
                                      <p:tavLst>
                                        <p:tav tm="0">
                                          <p:val>
                                            <p:strVal val="0-#ppt_w/2"/>
                                          </p:val>
                                        </p:tav>
                                        <p:tav tm="100000">
                                          <p:val>
                                            <p:strVal val="#ppt_x"/>
                                          </p:val>
                                        </p:tav>
                                      </p:tavLst>
                                    </p:anim>
                                    <p:anim calcmode="lin" valueType="num">
                                      <p:cBhvr additive="base">
                                        <p:cTn id="36" dur="10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Picture Placeholder 11">
            <a:extLst>
              <a:ext uri="{FF2B5EF4-FFF2-40B4-BE49-F238E27FC236}">
                <a16:creationId xmlns:a16="http://schemas.microsoft.com/office/drawing/2014/main" id="{CBD3B56C-6673-4097-B43C-40AB7C20EEC2}"/>
              </a:ext>
            </a:extLst>
          </p:cNvPr>
          <p:cNvSpPr>
            <a:spLocks noGrp="1"/>
          </p:cNvSpPr>
          <p:nvPr>
            <p:ph type="pic" sz="quarter" idx="13"/>
          </p:nvPr>
        </p:nvSpPr>
        <p:spPr>
          <a:xfrm>
            <a:off x="3457125" y="1193177"/>
            <a:ext cx="2474760" cy="2071688"/>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84AD6E42-B8ED-45FE-80BA-270BE28BE3EB}"/>
              </a:ext>
            </a:extLst>
          </p:cNvPr>
          <p:cNvSpPr>
            <a:spLocks noGrp="1"/>
          </p:cNvSpPr>
          <p:nvPr>
            <p:ph type="pic" sz="quarter" idx="14"/>
          </p:nvPr>
        </p:nvSpPr>
        <p:spPr>
          <a:xfrm>
            <a:off x="6260114" y="1193177"/>
            <a:ext cx="2474760" cy="2071688"/>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14" name="Picture Placeholder 13">
            <a:extLst>
              <a:ext uri="{FF2B5EF4-FFF2-40B4-BE49-F238E27FC236}">
                <a16:creationId xmlns:a16="http://schemas.microsoft.com/office/drawing/2014/main" id="{BB2CF020-4972-4FDF-8E27-E1B874D0649C}"/>
              </a:ext>
            </a:extLst>
          </p:cNvPr>
          <p:cNvSpPr>
            <a:spLocks noGrp="1"/>
          </p:cNvSpPr>
          <p:nvPr>
            <p:ph type="pic" sz="quarter" idx="15"/>
          </p:nvPr>
        </p:nvSpPr>
        <p:spPr>
          <a:xfrm>
            <a:off x="3457125" y="3593137"/>
            <a:ext cx="2474760" cy="2071688"/>
          </a:xfrm>
          <a:custGeom>
            <a:avLst/>
            <a:gdLst>
              <a:gd name="connsiteX0" fmla="*/ 0 w 4950165"/>
              <a:gd name="connsiteY0" fmla="*/ 0 h 4143375"/>
              <a:gd name="connsiteX1" fmla="*/ 4950165 w 4950165"/>
              <a:gd name="connsiteY1" fmla="*/ 0 h 4143375"/>
              <a:gd name="connsiteX2" fmla="*/ 4950165 w 4950165"/>
              <a:gd name="connsiteY2" fmla="*/ 4143375 h 4143375"/>
              <a:gd name="connsiteX3" fmla="*/ 0 w 4950165"/>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5" h="4143375">
                <a:moveTo>
                  <a:pt x="0" y="0"/>
                </a:moveTo>
                <a:lnTo>
                  <a:pt x="4950165" y="0"/>
                </a:lnTo>
                <a:lnTo>
                  <a:pt x="4950165"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
        <p:nvSpPr>
          <p:cNvPr id="15" name="Picture Placeholder 14">
            <a:extLst>
              <a:ext uri="{FF2B5EF4-FFF2-40B4-BE49-F238E27FC236}">
                <a16:creationId xmlns:a16="http://schemas.microsoft.com/office/drawing/2014/main" id="{7DEDE4E0-4295-4EC1-B674-5609175C4D60}"/>
              </a:ext>
            </a:extLst>
          </p:cNvPr>
          <p:cNvSpPr>
            <a:spLocks noGrp="1"/>
          </p:cNvSpPr>
          <p:nvPr>
            <p:ph type="pic" sz="quarter" idx="16"/>
          </p:nvPr>
        </p:nvSpPr>
        <p:spPr>
          <a:xfrm>
            <a:off x="6260114" y="3593137"/>
            <a:ext cx="2474760" cy="2071688"/>
          </a:xfrm>
          <a:custGeom>
            <a:avLst/>
            <a:gdLst>
              <a:gd name="connsiteX0" fmla="*/ 0 w 4950164"/>
              <a:gd name="connsiteY0" fmla="*/ 0 h 4143375"/>
              <a:gd name="connsiteX1" fmla="*/ 4950164 w 4950164"/>
              <a:gd name="connsiteY1" fmla="*/ 0 h 4143375"/>
              <a:gd name="connsiteX2" fmla="*/ 4950164 w 4950164"/>
              <a:gd name="connsiteY2" fmla="*/ 4143375 h 4143375"/>
              <a:gd name="connsiteX3" fmla="*/ 0 w 4950164"/>
              <a:gd name="connsiteY3" fmla="*/ 4143375 h 4143375"/>
            </a:gdLst>
            <a:ahLst/>
            <a:cxnLst>
              <a:cxn ang="0">
                <a:pos x="connsiteX0" y="connsiteY0"/>
              </a:cxn>
              <a:cxn ang="0">
                <a:pos x="connsiteX1" y="connsiteY1"/>
              </a:cxn>
              <a:cxn ang="0">
                <a:pos x="connsiteX2" y="connsiteY2"/>
              </a:cxn>
              <a:cxn ang="0">
                <a:pos x="connsiteX3" y="connsiteY3"/>
              </a:cxn>
            </a:cxnLst>
            <a:rect l="l" t="t" r="r" b="b"/>
            <a:pathLst>
              <a:path w="4950164" h="4143375">
                <a:moveTo>
                  <a:pt x="0" y="0"/>
                </a:moveTo>
                <a:lnTo>
                  <a:pt x="4950164" y="0"/>
                </a:lnTo>
                <a:lnTo>
                  <a:pt x="4950164" y="4143375"/>
                </a:lnTo>
                <a:lnTo>
                  <a:pt x="0" y="4143375"/>
                </a:lnTo>
                <a:close/>
              </a:path>
            </a:pathLst>
          </a:custGeom>
          <a:pattFill prst="pct60">
            <a:fgClr>
              <a:schemeClr val="bg1"/>
            </a:fgClr>
            <a:bgClr>
              <a:schemeClr val="bg1">
                <a:lumMod val="85000"/>
              </a:schemeClr>
            </a:bgClr>
          </a:pattFill>
          <a:effectLst>
            <a:outerShdw blurRad="660400" dist="190500" dir="5400000" algn="t" rotWithShape="0">
              <a:schemeClr val="accent1">
                <a:alpha val="40000"/>
              </a:schemeClr>
            </a:outerShdw>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0595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000" fill="hold"/>
                                        <p:tgtEl>
                                          <p:spTgt spid="12"/>
                                        </p:tgtEl>
                                        <p:attrNameLst>
                                          <p:attrName>ppt_x</p:attrName>
                                        </p:attrNameLst>
                                      </p:cBhvr>
                                      <p:tavLst>
                                        <p:tav tm="0">
                                          <p:val>
                                            <p:strVal val="#ppt_x"/>
                                          </p:val>
                                        </p:tav>
                                        <p:tav tm="100000">
                                          <p:val>
                                            <p:strVal val="#ppt_x"/>
                                          </p:val>
                                        </p:tav>
                                      </p:tavLst>
                                    </p:anim>
                                    <p:anim calcmode="lin" valueType="num">
                                      <p:cBhvr additive="base">
                                        <p:cTn id="8" dur="2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000" fill="hold"/>
                                        <p:tgtEl>
                                          <p:spTgt spid="13"/>
                                        </p:tgtEl>
                                        <p:attrNameLst>
                                          <p:attrName>ppt_x</p:attrName>
                                        </p:attrNameLst>
                                      </p:cBhvr>
                                      <p:tavLst>
                                        <p:tav tm="0">
                                          <p:val>
                                            <p:strVal val="#ppt_x"/>
                                          </p:val>
                                        </p:tav>
                                        <p:tav tm="100000">
                                          <p:val>
                                            <p:strVal val="#ppt_x"/>
                                          </p:val>
                                        </p:tav>
                                      </p:tavLst>
                                    </p:anim>
                                    <p:anim calcmode="lin" valueType="num">
                                      <p:cBhvr additive="base">
                                        <p:cTn id="12" dur="2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000" fill="hold"/>
                                        <p:tgtEl>
                                          <p:spTgt spid="14"/>
                                        </p:tgtEl>
                                        <p:attrNameLst>
                                          <p:attrName>ppt_x</p:attrName>
                                        </p:attrNameLst>
                                      </p:cBhvr>
                                      <p:tavLst>
                                        <p:tav tm="0">
                                          <p:val>
                                            <p:strVal val="#ppt_x"/>
                                          </p:val>
                                        </p:tav>
                                        <p:tav tm="100000">
                                          <p:val>
                                            <p:strVal val="#ppt_x"/>
                                          </p:val>
                                        </p:tav>
                                      </p:tavLst>
                                    </p:anim>
                                    <p:anim calcmode="lin" valueType="num">
                                      <p:cBhvr additive="base">
                                        <p:cTn id="16" dur="20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2000" fill="hold"/>
                                        <p:tgtEl>
                                          <p:spTgt spid="15"/>
                                        </p:tgtEl>
                                        <p:attrNameLst>
                                          <p:attrName>ppt_x</p:attrName>
                                        </p:attrNameLst>
                                      </p:cBhvr>
                                      <p:tavLst>
                                        <p:tav tm="0">
                                          <p:val>
                                            <p:strVal val="#ppt_x"/>
                                          </p:val>
                                        </p:tav>
                                        <p:tav tm="100000">
                                          <p:val>
                                            <p:strVal val="#ppt_x"/>
                                          </p:val>
                                        </p:tav>
                                      </p:tavLst>
                                    </p:anim>
                                    <p:anim calcmode="lin" valueType="num">
                                      <p:cBhvr additive="base">
                                        <p:cTn id="20" dur="2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781742" y="647700"/>
            <a:ext cx="10628516" cy="55245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29279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CDD5BDAE-070D-466F-9878-EB1BC2848ED8}"/>
              </a:ext>
            </a:extLst>
          </p:cNvPr>
          <p:cNvSpPr>
            <a:spLocks noGrp="1"/>
          </p:cNvSpPr>
          <p:nvPr>
            <p:ph type="pic" sz="quarter" idx="11"/>
          </p:nvPr>
        </p:nvSpPr>
        <p:spPr>
          <a:xfrm>
            <a:off x="781742" y="647700"/>
            <a:ext cx="10628516" cy="552450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185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200" fill="hold"/>
                                        <p:tgtEl>
                                          <p:spTgt spid="2"/>
                                        </p:tgtEl>
                                        <p:attrNameLst>
                                          <p:attrName>ppt_x</p:attrName>
                                        </p:attrNameLst>
                                      </p:cBhvr>
                                      <p:tavLst>
                                        <p:tav tm="0">
                                          <p:val>
                                            <p:strVal val="#ppt_x"/>
                                          </p:val>
                                        </p:tav>
                                        <p:tav tm="100000">
                                          <p:val>
                                            <p:strVal val="#ppt_x"/>
                                          </p:val>
                                        </p:tav>
                                      </p:tavLst>
                                    </p:anim>
                                    <p:anim calcmode="lin" valueType="num">
                                      <p:cBhvr additive="base">
                                        <p:cTn id="8" dur="22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EC47BBF-5081-44C2-A39B-5B7D55A2CAC4}"/>
              </a:ext>
            </a:extLst>
          </p:cNvPr>
          <p:cNvSpPr>
            <a:spLocks noGrp="1"/>
          </p:cNvSpPr>
          <p:nvPr>
            <p:ph type="pic" sz="quarter" idx="11"/>
          </p:nvPr>
        </p:nvSpPr>
        <p:spPr>
          <a:xfrm>
            <a:off x="781742" y="647700"/>
            <a:ext cx="5314258" cy="5524500"/>
          </a:xfrm>
          <a:custGeom>
            <a:avLst/>
            <a:gdLst>
              <a:gd name="connsiteX0" fmla="*/ 0 w 10629899"/>
              <a:gd name="connsiteY0" fmla="*/ 0 h 11049000"/>
              <a:gd name="connsiteX1" fmla="*/ 10629899 w 10629899"/>
              <a:gd name="connsiteY1" fmla="*/ 0 h 11049000"/>
              <a:gd name="connsiteX2" fmla="*/ 10629899 w 10629899"/>
              <a:gd name="connsiteY2" fmla="*/ 11049000 h 11049000"/>
              <a:gd name="connsiteX3" fmla="*/ 0 w 10629899"/>
              <a:gd name="connsiteY3" fmla="*/ 11049000 h 11049000"/>
            </a:gdLst>
            <a:ahLst/>
            <a:cxnLst>
              <a:cxn ang="0">
                <a:pos x="connsiteX0" y="connsiteY0"/>
              </a:cxn>
              <a:cxn ang="0">
                <a:pos x="connsiteX1" y="connsiteY1"/>
              </a:cxn>
              <a:cxn ang="0">
                <a:pos x="connsiteX2" y="connsiteY2"/>
              </a:cxn>
              <a:cxn ang="0">
                <a:pos x="connsiteX3" y="connsiteY3"/>
              </a:cxn>
            </a:cxnLst>
            <a:rect l="l" t="t" r="r" b="b"/>
            <a:pathLst>
              <a:path w="10629899" h="11049000">
                <a:moveTo>
                  <a:pt x="0" y="0"/>
                </a:moveTo>
                <a:lnTo>
                  <a:pt x="10629899" y="0"/>
                </a:lnTo>
                <a:lnTo>
                  <a:pt x="10629899" y="11049000"/>
                </a:lnTo>
                <a:lnTo>
                  <a:pt x="0" y="11049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9" name="Picture Placeholder 8">
            <a:extLst>
              <a:ext uri="{FF2B5EF4-FFF2-40B4-BE49-F238E27FC236}">
                <a16:creationId xmlns:a16="http://schemas.microsoft.com/office/drawing/2014/main" id="{D59F983A-E9C3-445F-A7F1-45E2008FDCDD}"/>
              </a:ext>
            </a:extLst>
          </p:cNvPr>
          <p:cNvSpPr>
            <a:spLocks noGrp="1"/>
          </p:cNvSpPr>
          <p:nvPr>
            <p:ph type="pic" sz="quarter" idx="12"/>
          </p:nvPr>
        </p:nvSpPr>
        <p:spPr>
          <a:xfrm>
            <a:off x="6096001" y="3429000"/>
            <a:ext cx="2638804" cy="2743200"/>
          </a:xfrm>
          <a:custGeom>
            <a:avLst/>
            <a:gdLst>
              <a:gd name="connsiteX0" fmla="*/ 0 w 5278295"/>
              <a:gd name="connsiteY0" fmla="*/ 0 h 5486400"/>
              <a:gd name="connsiteX1" fmla="*/ 5278295 w 5278295"/>
              <a:gd name="connsiteY1" fmla="*/ 0 h 5486400"/>
              <a:gd name="connsiteX2" fmla="*/ 5278295 w 5278295"/>
              <a:gd name="connsiteY2" fmla="*/ 5486400 h 5486400"/>
              <a:gd name="connsiteX3" fmla="*/ 0 w 5278295"/>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5278295" h="5486400">
                <a:moveTo>
                  <a:pt x="0" y="0"/>
                </a:moveTo>
                <a:lnTo>
                  <a:pt x="5278295" y="0"/>
                </a:lnTo>
                <a:lnTo>
                  <a:pt x="5278295" y="5486400"/>
                </a:lnTo>
                <a:lnTo>
                  <a:pt x="0" y="54864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1" name="Picture Placeholder 10">
            <a:extLst>
              <a:ext uri="{FF2B5EF4-FFF2-40B4-BE49-F238E27FC236}">
                <a16:creationId xmlns:a16="http://schemas.microsoft.com/office/drawing/2014/main" id="{BDE4FB34-EA53-468B-BEDD-E3F16B8A7852}"/>
              </a:ext>
            </a:extLst>
          </p:cNvPr>
          <p:cNvSpPr>
            <a:spLocks noGrp="1"/>
          </p:cNvSpPr>
          <p:nvPr>
            <p:ph type="pic" sz="quarter" idx="13"/>
          </p:nvPr>
        </p:nvSpPr>
        <p:spPr>
          <a:xfrm>
            <a:off x="8734804" y="647700"/>
            <a:ext cx="2675454" cy="2781300"/>
          </a:xfrm>
          <a:custGeom>
            <a:avLst/>
            <a:gdLst>
              <a:gd name="connsiteX0" fmla="*/ 0 w 5351604"/>
              <a:gd name="connsiteY0" fmla="*/ 0 h 5562600"/>
              <a:gd name="connsiteX1" fmla="*/ 5351604 w 5351604"/>
              <a:gd name="connsiteY1" fmla="*/ 0 h 5562600"/>
              <a:gd name="connsiteX2" fmla="*/ 5351604 w 5351604"/>
              <a:gd name="connsiteY2" fmla="*/ 5562600 h 5562600"/>
              <a:gd name="connsiteX3" fmla="*/ 0 w 5351604"/>
              <a:gd name="connsiteY3" fmla="*/ 5562600 h 5562600"/>
            </a:gdLst>
            <a:ahLst/>
            <a:cxnLst>
              <a:cxn ang="0">
                <a:pos x="connsiteX0" y="connsiteY0"/>
              </a:cxn>
              <a:cxn ang="0">
                <a:pos x="connsiteX1" y="connsiteY1"/>
              </a:cxn>
              <a:cxn ang="0">
                <a:pos x="connsiteX2" y="connsiteY2"/>
              </a:cxn>
              <a:cxn ang="0">
                <a:pos x="connsiteX3" y="connsiteY3"/>
              </a:cxn>
            </a:cxnLst>
            <a:rect l="l" t="t" r="r" b="b"/>
            <a:pathLst>
              <a:path w="5351604" h="5562600">
                <a:moveTo>
                  <a:pt x="0" y="0"/>
                </a:moveTo>
                <a:lnTo>
                  <a:pt x="5351604" y="0"/>
                </a:lnTo>
                <a:lnTo>
                  <a:pt x="5351604" y="5562600"/>
                </a:lnTo>
                <a:lnTo>
                  <a:pt x="0" y="55626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22345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200" fill="hold"/>
                                        <p:tgtEl>
                                          <p:spTgt spid="8"/>
                                        </p:tgtEl>
                                        <p:attrNameLst>
                                          <p:attrName>ppt_x</p:attrName>
                                        </p:attrNameLst>
                                      </p:cBhvr>
                                      <p:tavLst>
                                        <p:tav tm="0">
                                          <p:val>
                                            <p:strVal val="#ppt_x"/>
                                          </p:val>
                                        </p:tav>
                                        <p:tav tm="100000">
                                          <p:val>
                                            <p:strVal val="#ppt_x"/>
                                          </p:val>
                                        </p:tav>
                                      </p:tavLst>
                                    </p:anim>
                                    <p:anim calcmode="lin" valueType="num">
                                      <p:cBhvr additive="base">
                                        <p:cTn id="8" dur="22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200" fill="hold"/>
                                        <p:tgtEl>
                                          <p:spTgt spid="9"/>
                                        </p:tgtEl>
                                        <p:attrNameLst>
                                          <p:attrName>ppt_x</p:attrName>
                                        </p:attrNameLst>
                                      </p:cBhvr>
                                      <p:tavLst>
                                        <p:tav tm="0">
                                          <p:val>
                                            <p:strVal val="#ppt_x"/>
                                          </p:val>
                                        </p:tav>
                                        <p:tav tm="100000">
                                          <p:val>
                                            <p:strVal val="#ppt_x"/>
                                          </p:val>
                                        </p:tav>
                                      </p:tavLst>
                                    </p:anim>
                                    <p:anim calcmode="lin" valueType="num">
                                      <p:cBhvr additive="base">
                                        <p:cTn id="12" dur="22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200" fill="hold"/>
                                        <p:tgtEl>
                                          <p:spTgt spid="11"/>
                                        </p:tgtEl>
                                        <p:attrNameLst>
                                          <p:attrName>ppt_x</p:attrName>
                                        </p:attrNameLst>
                                      </p:cBhvr>
                                      <p:tavLst>
                                        <p:tav tm="0">
                                          <p:val>
                                            <p:strVal val="#ppt_x"/>
                                          </p:val>
                                        </p:tav>
                                        <p:tav tm="100000">
                                          <p:val>
                                            <p:strVal val="#ppt_x"/>
                                          </p:val>
                                        </p:tav>
                                      </p:tavLst>
                                    </p:anim>
                                    <p:anim calcmode="lin" valueType="num">
                                      <p:cBhvr additive="base">
                                        <p:cTn id="16" dur="22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1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6739288" y="1416471"/>
            <a:ext cx="4022844" cy="4025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505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EAD66C-31CD-4CAE-B558-F353AE3FEC08}"/>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58106FB6-A8E6-4FF4-81E1-0B19180622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5D2701F-443C-4625-A6D6-BDCD311CE48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9D198501-DE15-48AE-99DF-458C614F2A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42008F0-EC27-4178-8427-AE411A851B12}"/>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F532FC0-B1C6-40C9-9B92-D29C7729B650}"/>
              </a:ext>
            </a:extLst>
          </p:cNvPr>
          <p:cNvSpPr>
            <a:spLocks noGrp="1"/>
          </p:cNvSpPr>
          <p:nvPr>
            <p:ph type="dt" sz="half" idx="10"/>
          </p:nvPr>
        </p:nvSpPr>
        <p:spPr/>
        <p:txBody>
          <a:bodyPr/>
          <a:lstStyle/>
          <a:p>
            <a:fld id="{5B52793E-8EF3-474C-97C1-FD2562493DC0}" type="datetimeFigureOut">
              <a:rPr lang="fr-FR" smtClean="0"/>
              <a:t>13/09/2022</a:t>
            </a:fld>
            <a:endParaRPr lang="fr-FR"/>
          </a:p>
        </p:txBody>
      </p:sp>
      <p:sp>
        <p:nvSpPr>
          <p:cNvPr id="8" name="Espace réservé du pied de page 7">
            <a:extLst>
              <a:ext uri="{FF2B5EF4-FFF2-40B4-BE49-F238E27FC236}">
                <a16:creationId xmlns:a16="http://schemas.microsoft.com/office/drawing/2014/main" id="{FDFCDD8B-631F-4A55-B139-E5705F7507C6}"/>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93C4AEAE-9341-440F-83DA-DECCE934AE4C}"/>
              </a:ext>
            </a:extLst>
          </p:cNvPr>
          <p:cNvSpPr>
            <a:spLocks noGrp="1"/>
          </p:cNvSpPr>
          <p:nvPr>
            <p:ph type="sldNum" sz="quarter" idx="12"/>
          </p:nvPr>
        </p:nvSpPr>
        <p:spPr/>
        <p:txBody>
          <a:bodyPr/>
          <a:lstStyle/>
          <a:p>
            <a:fld id="{A3AEAA85-A088-4E08-B005-475B00FAFE30}" type="slidenum">
              <a:rPr lang="fr-FR" smtClean="0"/>
              <a:t>‹N°›</a:t>
            </a:fld>
            <a:endParaRPr lang="fr-FR"/>
          </a:p>
        </p:txBody>
      </p:sp>
    </p:spTree>
    <p:extLst>
      <p:ext uri="{BB962C8B-B14F-4D97-AF65-F5344CB8AC3E}">
        <p14:creationId xmlns:p14="http://schemas.microsoft.com/office/powerpoint/2010/main" val="7287132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7649B2-2893-4336-9F6A-E261B8C7C7DB}"/>
              </a:ext>
            </a:extLst>
          </p:cNvPr>
          <p:cNvSpPr/>
          <p:nvPr userDrawn="1"/>
        </p:nvSpPr>
        <p:spPr>
          <a:xfrm>
            <a:off x="781742" y="647700"/>
            <a:ext cx="10628516" cy="5524500"/>
          </a:xfrm>
          <a:prstGeom prst="rect">
            <a:avLst/>
          </a:pr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 name="Picture Placeholder 4">
            <a:extLst>
              <a:ext uri="{FF2B5EF4-FFF2-40B4-BE49-F238E27FC236}">
                <a16:creationId xmlns:a16="http://schemas.microsoft.com/office/drawing/2014/main" id="{4B65CD39-C441-4C4E-B863-AA8AF4602A49}"/>
              </a:ext>
            </a:extLst>
          </p:cNvPr>
          <p:cNvSpPr>
            <a:spLocks noGrp="1"/>
          </p:cNvSpPr>
          <p:nvPr>
            <p:ph type="pic" sz="quarter" idx="11"/>
          </p:nvPr>
        </p:nvSpPr>
        <p:spPr>
          <a:xfrm>
            <a:off x="1982384" y="1916958"/>
            <a:ext cx="3022422" cy="3024085"/>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4" name="Picture Placeholder 3">
            <a:extLst>
              <a:ext uri="{FF2B5EF4-FFF2-40B4-BE49-F238E27FC236}">
                <a16:creationId xmlns:a16="http://schemas.microsoft.com/office/drawing/2014/main" id="{84A0D30C-ACF0-4BE4-AC21-104BED13B44F}"/>
              </a:ext>
            </a:extLst>
          </p:cNvPr>
          <p:cNvSpPr>
            <a:spLocks noGrp="1"/>
          </p:cNvSpPr>
          <p:nvPr>
            <p:ph type="pic" sz="quarter" idx="12"/>
          </p:nvPr>
        </p:nvSpPr>
        <p:spPr>
          <a:xfrm>
            <a:off x="1652950" y="5007997"/>
            <a:ext cx="658867" cy="659230"/>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6" name="Picture Placeholder 5">
            <a:extLst>
              <a:ext uri="{FF2B5EF4-FFF2-40B4-BE49-F238E27FC236}">
                <a16:creationId xmlns:a16="http://schemas.microsoft.com/office/drawing/2014/main" id="{C34A3B7E-1B59-4F43-AA45-6E749DBEF8D0}"/>
              </a:ext>
            </a:extLst>
          </p:cNvPr>
          <p:cNvSpPr>
            <a:spLocks noGrp="1"/>
          </p:cNvSpPr>
          <p:nvPr>
            <p:ph type="pic" sz="quarter" idx="13"/>
          </p:nvPr>
        </p:nvSpPr>
        <p:spPr>
          <a:xfrm>
            <a:off x="699968" y="3094492"/>
            <a:ext cx="793621" cy="794057"/>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7" name="Picture Placeholder 6">
            <a:extLst>
              <a:ext uri="{FF2B5EF4-FFF2-40B4-BE49-F238E27FC236}">
                <a16:creationId xmlns:a16="http://schemas.microsoft.com/office/drawing/2014/main" id="{0E7420DC-E46C-44BE-A2FC-745D474ABE31}"/>
              </a:ext>
            </a:extLst>
          </p:cNvPr>
          <p:cNvSpPr>
            <a:spLocks noGrp="1"/>
          </p:cNvSpPr>
          <p:nvPr>
            <p:ph type="pic" sz="quarter" idx="14"/>
          </p:nvPr>
        </p:nvSpPr>
        <p:spPr>
          <a:xfrm>
            <a:off x="1852317" y="1286962"/>
            <a:ext cx="629650" cy="629996"/>
          </a:xfrm>
          <a:custGeom>
            <a:avLst/>
            <a:gdLst>
              <a:gd name="connsiteX0" fmla="*/ 4023368 w 8046736"/>
              <a:gd name="connsiteY0" fmla="*/ 0 h 8050114"/>
              <a:gd name="connsiteX1" fmla="*/ 6418354 w 8046736"/>
              <a:gd name="connsiteY1" fmla="*/ 991982 h 8050114"/>
              <a:gd name="connsiteX2" fmla="*/ 7055170 w 8046736"/>
              <a:gd name="connsiteY2" fmla="*/ 1629066 h 8050114"/>
              <a:gd name="connsiteX3" fmla="*/ 7055170 w 8046736"/>
              <a:gd name="connsiteY3" fmla="*/ 6421048 h 8050114"/>
              <a:gd name="connsiteX4" fmla="*/ 6418354 w 8046736"/>
              <a:gd name="connsiteY4" fmla="*/ 7058133 h 8050114"/>
              <a:gd name="connsiteX5" fmla="*/ 1628382 w 8046736"/>
              <a:gd name="connsiteY5" fmla="*/ 7058133 h 8050114"/>
              <a:gd name="connsiteX6" fmla="*/ 991565 w 8046736"/>
              <a:gd name="connsiteY6" fmla="*/ 6421048 h 8050114"/>
              <a:gd name="connsiteX7" fmla="*/ 991565 w 8046736"/>
              <a:gd name="connsiteY7" fmla="*/ 1629066 h 8050114"/>
              <a:gd name="connsiteX8" fmla="*/ 1628382 w 8046736"/>
              <a:gd name="connsiteY8" fmla="*/ 991982 h 8050114"/>
              <a:gd name="connsiteX9" fmla="*/ 4023368 w 8046736"/>
              <a:gd name="connsiteY9" fmla="*/ 0 h 805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46736" h="8050114">
                <a:moveTo>
                  <a:pt x="4023368" y="0"/>
                </a:moveTo>
                <a:cubicBezTo>
                  <a:pt x="4890340" y="0"/>
                  <a:pt x="5757310" y="330660"/>
                  <a:pt x="6418354" y="991982"/>
                </a:cubicBezTo>
                <a:cubicBezTo>
                  <a:pt x="7055170" y="1629066"/>
                  <a:pt x="7055170" y="1629066"/>
                  <a:pt x="7055170" y="1629066"/>
                </a:cubicBezTo>
                <a:cubicBezTo>
                  <a:pt x="8377258" y="2951708"/>
                  <a:pt x="8377258" y="5098406"/>
                  <a:pt x="7055170" y="6421048"/>
                </a:cubicBezTo>
                <a:cubicBezTo>
                  <a:pt x="6418354" y="7058133"/>
                  <a:pt x="6418354" y="7058133"/>
                  <a:pt x="6418354" y="7058133"/>
                </a:cubicBezTo>
                <a:cubicBezTo>
                  <a:pt x="5096266" y="8380775"/>
                  <a:pt x="2950470" y="8380775"/>
                  <a:pt x="1628382" y="7058133"/>
                </a:cubicBezTo>
                <a:cubicBezTo>
                  <a:pt x="991565" y="6421048"/>
                  <a:pt x="991565" y="6421048"/>
                  <a:pt x="991565" y="6421048"/>
                </a:cubicBezTo>
                <a:cubicBezTo>
                  <a:pt x="-330522" y="5098406"/>
                  <a:pt x="-330522" y="2951708"/>
                  <a:pt x="991565" y="1629066"/>
                </a:cubicBezTo>
                <a:cubicBezTo>
                  <a:pt x="1628382" y="991982"/>
                  <a:pt x="1628382" y="991982"/>
                  <a:pt x="1628382" y="991982"/>
                </a:cubicBezTo>
                <a:cubicBezTo>
                  <a:pt x="2289426" y="330660"/>
                  <a:pt x="3156397" y="0"/>
                  <a:pt x="4023368"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63540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6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7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8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7"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7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99AC5CB4-5FF9-4E18-9D94-94478F1FCEBA}"/>
              </a:ext>
            </a:extLst>
          </p:cNvPr>
          <p:cNvSpPr>
            <a:spLocks noGrp="1"/>
          </p:cNvSpPr>
          <p:nvPr>
            <p:ph type="pic" sz="quarter" idx="11"/>
          </p:nvPr>
        </p:nvSpPr>
        <p:spPr>
          <a:xfrm>
            <a:off x="2628821" y="87924"/>
            <a:ext cx="6934359" cy="6682152"/>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2585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0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99AC5CB4-5FF9-4E18-9D94-94478F1FCEBA}"/>
              </a:ext>
            </a:extLst>
          </p:cNvPr>
          <p:cNvSpPr>
            <a:spLocks noGrp="1"/>
          </p:cNvSpPr>
          <p:nvPr>
            <p:ph type="pic" sz="quarter" idx="11"/>
          </p:nvPr>
        </p:nvSpPr>
        <p:spPr>
          <a:xfrm>
            <a:off x="541501" y="667781"/>
            <a:ext cx="5730875" cy="552244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970529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1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99AC5CB4-5FF9-4E18-9D94-94478F1FCEBA}"/>
              </a:ext>
            </a:extLst>
          </p:cNvPr>
          <p:cNvSpPr>
            <a:spLocks noGrp="1"/>
          </p:cNvSpPr>
          <p:nvPr>
            <p:ph type="pic" sz="quarter" idx="11"/>
          </p:nvPr>
        </p:nvSpPr>
        <p:spPr>
          <a:xfrm>
            <a:off x="4730924" y="-246184"/>
            <a:ext cx="7627794" cy="7350367"/>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408785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41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4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99AC5CB4-5FF9-4E18-9D94-94478F1FCEBA}"/>
              </a:ext>
            </a:extLst>
          </p:cNvPr>
          <p:cNvSpPr>
            <a:spLocks noGrp="1"/>
          </p:cNvSpPr>
          <p:nvPr>
            <p:ph type="pic" sz="quarter" idx="11"/>
          </p:nvPr>
        </p:nvSpPr>
        <p:spPr>
          <a:xfrm>
            <a:off x="-335716" y="-246184"/>
            <a:ext cx="7627794" cy="7350367"/>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74637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41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5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99AC5CB4-5FF9-4E18-9D94-94478F1FCEBA}"/>
              </a:ext>
            </a:extLst>
          </p:cNvPr>
          <p:cNvSpPr>
            <a:spLocks noGrp="1"/>
          </p:cNvSpPr>
          <p:nvPr>
            <p:ph type="pic" sz="quarter" idx="11"/>
          </p:nvPr>
        </p:nvSpPr>
        <p:spPr>
          <a:xfrm>
            <a:off x="1729597" y="-246184"/>
            <a:ext cx="8732806" cy="7350367"/>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7920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41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6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99AC5CB4-5FF9-4E18-9D94-94478F1FCEBA}"/>
              </a:ext>
            </a:extLst>
          </p:cNvPr>
          <p:cNvSpPr>
            <a:spLocks noGrp="1"/>
          </p:cNvSpPr>
          <p:nvPr>
            <p:ph type="pic" sz="quarter" idx="11"/>
          </p:nvPr>
        </p:nvSpPr>
        <p:spPr>
          <a:xfrm>
            <a:off x="5879722" y="667781"/>
            <a:ext cx="5730875" cy="552244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4406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9_Title Slide">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99AC5CB4-5FF9-4E18-9D94-94478F1FCEBA}"/>
              </a:ext>
            </a:extLst>
          </p:cNvPr>
          <p:cNvSpPr>
            <a:spLocks noGrp="1"/>
          </p:cNvSpPr>
          <p:nvPr>
            <p:ph type="pic" sz="quarter" idx="11"/>
          </p:nvPr>
        </p:nvSpPr>
        <p:spPr>
          <a:xfrm>
            <a:off x="3230562" y="667781"/>
            <a:ext cx="5730875" cy="5522440"/>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2584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accel="50000" decel="50000" autoRev="1" fill="hold" grpId="0" nodeType="withEffect">
                                  <p:stCondLst>
                                    <p:cond delay="0"/>
                                  </p:stCondLst>
                                  <p:childTnLst>
                                    <p:animScale>
                                      <p:cBhvr>
                                        <p:cTn id="6" dur="245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781743" y="1953493"/>
            <a:ext cx="10628516" cy="4904509"/>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26867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300" fill="hold"/>
                                        <p:tgtEl>
                                          <p:spTgt spid="2"/>
                                        </p:tgtEl>
                                        <p:attrNameLst>
                                          <p:attrName>ppt_x</p:attrName>
                                        </p:attrNameLst>
                                      </p:cBhvr>
                                      <p:tavLst>
                                        <p:tav tm="0">
                                          <p:val>
                                            <p:strVal val="#ppt_x"/>
                                          </p:val>
                                        </p:tav>
                                        <p:tav tm="100000">
                                          <p:val>
                                            <p:strVal val="#ppt_x"/>
                                          </p:val>
                                        </p:tav>
                                      </p:tavLst>
                                    </p:anim>
                                    <p:anim calcmode="lin" valueType="num">
                                      <p:cBhvr additive="base">
                                        <p:cTn id="8" dur="13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6F69F73-D8F6-4011-B18F-94501EB735F8}"/>
              </a:ext>
            </a:extLst>
          </p:cNvPr>
          <p:cNvSpPr>
            <a:spLocks noGrp="1"/>
          </p:cNvSpPr>
          <p:nvPr>
            <p:ph type="pic" sz="quarter" idx="11"/>
          </p:nvPr>
        </p:nvSpPr>
        <p:spPr>
          <a:xfrm>
            <a:off x="781743" y="0"/>
            <a:ext cx="10628516" cy="4904509"/>
          </a:xfrm>
          <a:custGeom>
            <a:avLst/>
            <a:gdLst>
              <a:gd name="connsiteX0" fmla="*/ 0 w 7829549"/>
              <a:gd name="connsiteY0" fmla="*/ 0 h 7543801"/>
              <a:gd name="connsiteX1" fmla="*/ 7829549 w 7829549"/>
              <a:gd name="connsiteY1" fmla="*/ 0 h 7543801"/>
              <a:gd name="connsiteX2" fmla="*/ 7829549 w 7829549"/>
              <a:gd name="connsiteY2" fmla="*/ 7543801 h 7543801"/>
              <a:gd name="connsiteX3" fmla="*/ 0 w 7829549"/>
              <a:gd name="connsiteY3" fmla="*/ 7543801 h 7543801"/>
            </a:gdLst>
            <a:ahLst/>
            <a:cxnLst>
              <a:cxn ang="0">
                <a:pos x="connsiteX0" y="connsiteY0"/>
              </a:cxn>
              <a:cxn ang="0">
                <a:pos x="connsiteX1" y="connsiteY1"/>
              </a:cxn>
              <a:cxn ang="0">
                <a:pos x="connsiteX2" y="connsiteY2"/>
              </a:cxn>
              <a:cxn ang="0">
                <a:pos x="connsiteX3" y="connsiteY3"/>
              </a:cxn>
            </a:cxnLst>
            <a:rect l="l" t="t" r="r" b="b"/>
            <a:pathLst>
              <a:path w="7829549" h="7543801">
                <a:moveTo>
                  <a:pt x="0" y="0"/>
                </a:moveTo>
                <a:lnTo>
                  <a:pt x="7829549" y="0"/>
                </a:lnTo>
                <a:lnTo>
                  <a:pt x="7829549" y="7543801"/>
                </a:lnTo>
                <a:lnTo>
                  <a:pt x="0" y="754380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68977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300" fill="hold"/>
                                        <p:tgtEl>
                                          <p:spTgt spid="2"/>
                                        </p:tgtEl>
                                        <p:attrNameLst>
                                          <p:attrName>ppt_x</p:attrName>
                                        </p:attrNameLst>
                                      </p:cBhvr>
                                      <p:tavLst>
                                        <p:tav tm="0">
                                          <p:val>
                                            <p:strVal val="#ppt_x"/>
                                          </p:val>
                                        </p:tav>
                                        <p:tav tm="100000">
                                          <p:val>
                                            <p:strVal val="#ppt_x"/>
                                          </p:val>
                                        </p:tav>
                                      </p:tavLst>
                                    </p:anim>
                                    <p:anim calcmode="lin" valueType="num">
                                      <p:cBhvr additive="base">
                                        <p:cTn id="8" dur="13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555E0F-725E-43AB-AB32-C80C74A3E19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90CB6AA-F969-414A-A484-4AD96BE5DB1B}"/>
              </a:ext>
            </a:extLst>
          </p:cNvPr>
          <p:cNvSpPr>
            <a:spLocks noGrp="1"/>
          </p:cNvSpPr>
          <p:nvPr>
            <p:ph type="dt" sz="half" idx="10"/>
          </p:nvPr>
        </p:nvSpPr>
        <p:spPr/>
        <p:txBody>
          <a:bodyPr/>
          <a:lstStyle/>
          <a:p>
            <a:fld id="{5B52793E-8EF3-474C-97C1-FD2562493DC0}" type="datetimeFigureOut">
              <a:rPr lang="fr-FR" smtClean="0"/>
              <a:t>13/09/2022</a:t>
            </a:fld>
            <a:endParaRPr lang="fr-FR"/>
          </a:p>
        </p:txBody>
      </p:sp>
      <p:sp>
        <p:nvSpPr>
          <p:cNvPr id="4" name="Espace réservé du pied de page 3">
            <a:extLst>
              <a:ext uri="{FF2B5EF4-FFF2-40B4-BE49-F238E27FC236}">
                <a16:creationId xmlns:a16="http://schemas.microsoft.com/office/drawing/2014/main" id="{8D156E68-C7A1-4D24-AB73-BC195B5CD16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AB1625E-F093-4C48-A5CD-91B60FE36D5E}"/>
              </a:ext>
            </a:extLst>
          </p:cNvPr>
          <p:cNvSpPr>
            <a:spLocks noGrp="1"/>
          </p:cNvSpPr>
          <p:nvPr>
            <p:ph type="sldNum" sz="quarter" idx="12"/>
          </p:nvPr>
        </p:nvSpPr>
        <p:spPr/>
        <p:txBody>
          <a:bodyPr/>
          <a:lstStyle/>
          <a:p>
            <a:fld id="{A3AEAA85-A088-4E08-B005-475B00FAFE30}" type="slidenum">
              <a:rPr lang="fr-FR" smtClean="0"/>
              <a:t>‹N°›</a:t>
            </a:fld>
            <a:endParaRPr lang="fr-FR"/>
          </a:p>
        </p:txBody>
      </p:sp>
    </p:spTree>
    <p:extLst>
      <p:ext uri="{BB962C8B-B14F-4D97-AF65-F5344CB8AC3E}">
        <p14:creationId xmlns:p14="http://schemas.microsoft.com/office/powerpoint/2010/main" val="18795330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66FA7F-52A0-4E8E-927A-11CFE929ACAB}"/>
              </a:ext>
            </a:extLst>
          </p:cNvPr>
          <p:cNvSpPr>
            <a:spLocks noGrp="1"/>
          </p:cNvSpPr>
          <p:nvPr>
            <p:ph type="dt" sz="half" idx="10"/>
          </p:nvPr>
        </p:nvSpPr>
        <p:spPr/>
        <p:txBody>
          <a:bodyPr/>
          <a:lstStyle/>
          <a:p>
            <a:fld id="{53685DBC-317F-4C6B-AEE2-0BEBDE6560A6}" type="datetimeFigureOut">
              <a:rPr lang="en-US" smtClean="0"/>
              <a:t>9/13/2022</a:t>
            </a:fld>
            <a:endParaRPr lang="en-US"/>
          </a:p>
        </p:txBody>
      </p:sp>
      <p:sp>
        <p:nvSpPr>
          <p:cNvPr id="3" name="Footer Placeholder 2">
            <a:extLst>
              <a:ext uri="{FF2B5EF4-FFF2-40B4-BE49-F238E27FC236}">
                <a16:creationId xmlns:a16="http://schemas.microsoft.com/office/drawing/2014/main" id="{93A71C8A-E5F3-4255-8A61-11586B8E85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B51CE4-05D7-4B79-B841-DC9D91893D12}"/>
              </a:ext>
            </a:extLst>
          </p:cNvPr>
          <p:cNvSpPr>
            <a:spLocks noGrp="1"/>
          </p:cNvSpPr>
          <p:nvPr>
            <p:ph type="sldNum" sz="quarter" idx="12"/>
          </p:nvPr>
        </p:nvSpPr>
        <p:spPr/>
        <p:txBody>
          <a:bodyPr/>
          <a:lstStyle/>
          <a:p>
            <a:fld id="{B7608497-A042-48BA-90A6-1060676E74F4}" type="slidenum">
              <a:rPr lang="en-US" smtClean="0"/>
              <a:t>‹N°›</a:t>
            </a:fld>
            <a:endParaRPr lang="en-US"/>
          </a:p>
        </p:txBody>
      </p:sp>
      <p:sp>
        <p:nvSpPr>
          <p:cNvPr id="5" name="Rectangle 4">
            <a:extLst>
              <a:ext uri="{FF2B5EF4-FFF2-40B4-BE49-F238E27FC236}">
                <a16:creationId xmlns:a16="http://schemas.microsoft.com/office/drawing/2014/main" id="{30772FAB-E8D2-46BA-811B-CB4172CF6F8F}"/>
              </a:ext>
            </a:extLst>
          </p:cNvPr>
          <p:cNvSpPr/>
          <p:nvPr userDrawn="1"/>
        </p:nvSpPr>
        <p:spPr>
          <a:xfrm rot="5400000">
            <a:off x="8632787" y="-5160774"/>
            <a:ext cx="564774" cy="2347277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1">
            <a:extLst>
              <a:ext uri="{FF2B5EF4-FFF2-40B4-BE49-F238E27FC236}">
                <a16:creationId xmlns:a16="http://schemas.microsoft.com/office/drawing/2014/main" id="{BF570D93-C63F-40CA-BDE0-1642C2A61452}"/>
              </a:ext>
            </a:extLst>
          </p:cNvPr>
          <p:cNvSpPr txBox="1"/>
          <p:nvPr userDrawn="1"/>
        </p:nvSpPr>
        <p:spPr>
          <a:xfrm>
            <a:off x="4412344" y="6413750"/>
            <a:ext cx="3367312" cy="338554"/>
          </a:xfrm>
          <a:prstGeom prst="rect">
            <a:avLst/>
          </a:prstGeom>
          <a:noFill/>
        </p:spPr>
        <p:txBody>
          <a:bodyPr wrap="square" rtlCol="0">
            <a:spAutoFit/>
          </a:bodyPr>
          <a:lstStyle/>
          <a:p>
            <a:pPr algn="ctr" defTabSz="457200"/>
            <a:r>
              <a:rPr lang="en-US" sz="1600" dirty="0">
                <a:solidFill>
                  <a:srgbClr val="22577A"/>
                </a:solidFill>
                <a:latin typeface="Open Sans Extrabold" panose="020B0906030804020204" pitchFamily="34" charset="0"/>
                <a:ea typeface="Open Sans Extrabold" panose="020B0906030804020204" pitchFamily="34" charset="0"/>
                <a:cs typeface="Open Sans Extrabold" panose="020B0906030804020204" pitchFamily="34" charset="0"/>
              </a:rPr>
              <a:t>CLASSE INVÉRSÉE</a:t>
            </a:r>
          </a:p>
        </p:txBody>
      </p:sp>
      <p:cxnSp>
        <p:nvCxnSpPr>
          <p:cNvPr id="7" name="Straight Connector 23">
            <a:extLst>
              <a:ext uri="{FF2B5EF4-FFF2-40B4-BE49-F238E27FC236}">
                <a16:creationId xmlns:a16="http://schemas.microsoft.com/office/drawing/2014/main" id="{26F38B44-7329-499C-AB1C-1DDBD123882C}"/>
              </a:ext>
            </a:extLst>
          </p:cNvPr>
          <p:cNvCxnSpPr>
            <a:cxnSpLocks/>
          </p:cNvCxnSpPr>
          <p:nvPr userDrawn="1"/>
        </p:nvCxnSpPr>
        <p:spPr>
          <a:xfrm>
            <a:off x="221033" y="6486231"/>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24">
            <a:extLst>
              <a:ext uri="{FF2B5EF4-FFF2-40B4-BE49-F238E27FC236}">
                <a16:creationId xmlns:a16="http://schemas.microsoft.com/office/drawing/2014/main" id="{26E33E19-0A04-4563-A4B9-3EA38214DC4D}"/>
              </a:ext>
            </a:extLst>
          </p:cNvPr>
          <p:cNvCxnSpPr>
            <a:cxnSpLocks/>
          </p:cNvCxnSpPr>
          <p:nvPr userDrawn="1"/>
        </p:nvCxnSpPr>
        <p:spPr>
          <a:xfrm>
            <a:off x="221033" y="6587264"/>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41C17C1F-AC1B-432F-A38B-DD2F1B0F4540}"/>
              </a:ext>
            </a:extLst>
          </p:cNvPr>
          <p:cNvCxnSpPr>
            <a:cxnSpLocks/>
          </p:cNvCxnSpPr>
          <p:nvPr userDrawn="1"/>
        </p:nvCxnSpPr>
        <p:spPr>
          <a:xfrm>
            <a:off x="221033" y="6695441"/>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CE6EC1E6-86F0-44C8-BD81-627000C120FF}"/>
              </a:ext>
            </a:extLst>
          </p:cNvPr>
          <p:cNvSpPr txBox="1"/>
          <p:nvPr userDrawn="1"/>
        </p:nvSpPr>
        <p:spPr>
          <a:xfrm>
            <a:off x="11370198" y="6413750"/>
            <a:ext cx="629285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A290D8D-6BA0-418D-AFED-C65293F70DA0}" type="slidenum">
              <a:rPr kumimoji="0" lang="en-US" sz="1600" b="1" i="0" u="none" strike="noStrike" kern="1200" cap="none" spc="0" normalizeH="0" baseline="0" noProof="0" smtClean="0">
                <a:ln>
                  <a:noFill/>
                </a:ln>
                <a:solidFill>
                  <a:srgbClr val="22577A"/>
                </a:solidFill>
                <a:effectLst/>
                <a:uLnTx/>
                <a:uFillTx/>
                <a:latin typeface="Open Sans Bold" panose="020B0806030504020204" pitchFamily="34" charset="0"/>
                <a:ea typeface="Open Sans Bold" panose="020B0806030504020204" pitchFamily="34" charset="0"/>
                <a:cs typeface="Open Sans Bold" panose="020B0806030504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a:t>
            </a:fld>
            <a:endParaRPr lang="fr-FR" sz="1200" dirty="0">
              <a:solidFill>
                <a:srgbClr val="22577A"/>
              </a:solidFill>
              <a:latin typeface="Open Sans Bold" panose="020B0806030504020204" pitchFamily="34" charset="0"/>
              <a:ea typeface="Open Sans Bold" panose="020B0806030504020204" pitchFamily="34" charset="0"/>
              <a:cs typeface="Open Sans Bold" panose="020B0806030504020204" pitchFamily="34" charset="0"/>
            </a:endParaRPr>
          </a:p>
        </p:txBody>
      </p:sp>
    </p:spTree>
    <p:extLst>
      <p:ext uri="{BB962C8B-B14F-4D97-AF65-F5344CB8AC3E}">
        <p14:creationId xmlns:p14="http://schemas.microsoft.com/office/powerpoint/2010/main" val="30517774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7695894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 name="Rectangle: Rounded Corners 13">
            <a:extLst>
              <a:ext uri="{FF2B5EF4-FFF2-40B4-BE49-F238E27FC236}">
                <a16:creationId xmlns:a16="http://schemas.microsoft.com/office/drawing/2014/main" id="{FEB50162-B53A-4D53-985F-D3169468460F}"/>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5" name="TextBox 14">
            <a:extLst>
              <a:ext uri="{FF2B5EF4-FFF2-40B4-BE49-F238E27FC236}">
                <a16:creationId xmlns:a16="http://schemas.microsoft.com/office/drawing/2014/main" id="{6A5AA740-871A-4FDD-B5BE-77B04DD73008}"/>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23409806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7261460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F5F7554-38B1-48BE-91E4-43BCAA8E8FD1}"/>
              </a:ext>
            </a:extLst>
          </p:cNvPr>
          <p:cNvSpPr>
            <a:spLocks noGrp="1"/>
          </p:cNvSpPr>
          <p:nvPr>
            <p:ph type="pic" sz="quarter" idx="13"/>
          </p:nvPr>
        </p:nvSpPr>
        <p:spPr>
          <a:xfrm>
            <a:off x="6091625" y="495300"/>
            <a:ext cx="5604345" cy="5870981"/>
          </a:xfrm>
          <a:custGeom>
            <a:avLst/>
            <a:gdLst>
              <a:gd name="connsiteX0" fmla="*/ 0 w 11210150"/>
              <a:gd name="connsiteY0" fmla="*/ 0 h 11741961"/>
              <a:gd name="connsiteX1" fmla="*/ 11210150 w 11210150"/>
              <a:gd name="connsiteY1" fmla="*/ 0 h 11741961"/>
              <a:gd name="connsiteX2" fmla="*/ 11210150 w 11210150"/>
              <a:gd name="connsiteY2" fmla="*/ 11741961 h 11741961"/>
              <a:gd name="connsiteX3" fmla="*/ 0 w 11210150"/>
              <a:gd name="connsiteY3" fmla="*/ 11741961 h 11741961"/>
            </a:gdLst>
            <a:ahLst/>
            <a:cxnLst>
              <a:cxn ang="0">
                <a:pos x="connsiteX0" y="connsiteY0"/>
              </a:cxn>
              <a:cxn ang="0">
                <a:pos x="connsiteX1" y="connsiteY1"/>
              </a:cxn>
              <a:cxn ang="0">
                <a:pos x="connsiteX2" y="connsiteY2"/>
              </a:cxn>
              <a:cxn ang="0">
                <a:pos x="connsiteX3" y="connsiteY3"/>
              </a:cxn>
            </a:cxnLst>
            <a:rect l="l" t="t" r="r" b="b"/>
            <a:pathLst>
              <a:path w="11210150" h="11741961">
                <a:moveTo>
                  <a:pt x="0" y="0"/>
                </a:moveTo>
                <a:lnTo>
                  <a:pt x="11210150" y="0"/>
                </a:lnTo>
                <a:lnTo>
                  <a:pt x="11210150" y="11741961"/>
                </a:lnTo>
                <a:lnTo>
                  <a:pt x="0" y="1174196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6226688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64511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482A689-CC2A-4F2B-BAB9-2127EA08A0C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4740" y="0"/>
            <a:ext cx="12341479" cy="6858000"/>
          </a:xfrm>
          <a:prstGeom prst="rect">
            <a:avLst/>
          </a:prstGeom>
        </p:spPr>
      </p:pic>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2954154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9_Custom Layout">
    <p:bg>
      <p:bgPr>
        <a:solidFill>
          <a:schemeClr val="bg1"/>
        </a:solid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2E8DB23E-DC77-4E50-A38D-DDDDEEDB1A0B}"/>
              </a:ext>
            </a:extLst>
          </p:cNvPr>
          <p:cNvSpPr txBox="1">
            <a:spLocks/>
          </p:cNvSpPr>
          <p:nvPr userDrawn="1"/>
        </p:nvSpPr>
        <p:spPr>
          <a:xfrm>
            <a:off x="118816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 name="TextBox 2">
            <a:extLst>
              <a:ext uri="{FF2B5EF4-FFF2-40B4-BE49-F238E27FC236}">
                <a16:creationId xmlns:a16="http://schemas.microsoft.com/office/drawing/2014/main" id="{3737B9C2-6A96-4E56-8A5F-50BC1EAA29D4}"/>
              </a:ext>
            </a:extLst>
          </p:cNvPr>
          <p:cNvSpPr txBox="1"/>
          <p:nvPr userDrawn="1"/>
        </p:nvSpPr>
        <p:spPr>
          <a:xfrm>
            <a:off x="10782272" y="6444039"/>
            <a:ext cx="1261632" cy="338554"/>
          </a:xfrm>
          <a:prstGeom prst="rect">
            <a:avLst/>
          </a:prstGeom>
          <a:noFill/>
        </p:spPr>
        <p:txBody>
          <a:bodyPr wrap="square" rtlCol="0">
            <a:spAutoFit/>
          </a:bodyPr>
          <a:lstStyle/>
          <a:p>
            <a:pPr algn="r"/>
            <a:r>
              <a:rPr lang="en-US" sz="1600" b="0">
                <a:solidFill>
                  <a:schemeClr val="accent1"/>
                </a:solidFill>
                <a:latin typeface="Open Sans" panose="020B0606030504020204" pitchFamily="34" charset="0"/>
                <a:ea typeface="Open Sans" panose="020B0606030504020204" pitchFamily="34" charset="0"/>
                <a:cs typeface="Open Sans" panose="020B0606030504020204" pitchFamily="34" charset="0"/>
              </a:rPr>
              <a:t>MASSIVE X</a:t>
            </a:r>
          </a:p>
        </p:txBody>
      </p:sp>
    </p:spTree>
    <p:extLst>
      <p:ext uri="{BB962C8B-B14F-4D97-AF65-F5344CB8AC3E}">
        <p14:creationId xmlns:p14="http://schemas.microsoft.com/office/powerpoint/2010/main" val="10334431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54E2DCC9-7A91-43AF-A2ED-33E09E36BADD}"/>
              </a:ext>
            </a:extLst>
          </p:cNvPr>
          <p:cNvSpPr>
            <a:spLocks noGrp="1"/>
          </p:cNvSpPr>
          <p:nvPr>
            <p:ph type="pic" sz="quarter" idx="13"/>
          </p:nvPr>
        </p:nvSpPr>
        <p:spPr>
          <a:xfrm>
            <a:off x="4140576" y="1473322"/>
            <a:ext cx="3910848" cy="3911357"/>
          </a:xfrm>
          <a:custGeom>
            <a:avLst/>
            <a:gdLst>
              <a:gd name="connsiteX0" fmla="*/ 0 w 7822714"/>
              <a:gd name="connsiteY0" fmla="*/ 0 h 7822714"/>
              <a:gd name="connsiteX1" fmla="*/ 7822714 w 7822714"/>
              <a:gd name="connsiteY1" fmla="*/ 0 h 7822714"/>
              <a:gd name="connsiteX2" fmla="*/ 7822714 w 7822714"/>
              <a:gd name="connsiteY2" fmla="*/ 7822714 h 7822714"/>
              <a:gd name="connsiteX3" fmla="*/ 0 w 7822714"/>
              <a:gd name="connsiteY3" fmla="*/ 7822714 h 7822714"/>
            </a:gdLst>
            <a:ahLst/>
            <a:cxnLst>
              <a:cxn ang="0">
                <a:pos x="connsiteX0" y="connsiteY0"/>
              </a:cxn>
              <a:cxn ang="0">
                <a:pos x="connsiteX1" y="connsiteY1"/>
              </a:cxn>
              <a:cxn ang="0">
                <a:pos x="connsiteX2" y="connsiteY2"/>
              </a:cxn>
              <a:cxn ang="0">
                <a:pos x="connsiteX3" y="connsiteY3"/>
              </a:cxn>
            </a:cxnLst>
            <a:rect l="l" t="t" r="r" b="b"/>
            <a:pathLst>
              <a:path w="7822714" h="7822714">
                <a:moveTo>
                  <a:pt x="0" y="0"/>
                </a:moveTo>
                <a:lnTo>
                  <a:pt x="7822714" y="0"/>
                </a:lnTo>
                <a:lnTo>
                  <a:pt x="7822714" y="7822714"/>
                </a:lnTo>
                <a:lnTo>
                  <a:pt x="0" y="7822714"/>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C836E49E-6A53-4F4D-9EED-FA6EEC2123E3}"/>
              </a:ext>
            </a:extLst>
          </p:cNvPr>
          <p:cNvSpPr txBox="1"/>
          <p:nvPr userDrawn="1"/>
        </p:nvSpPr>
        <p:spPr>
          <a:xfrm>
            <a:off x="5465184" y="115055"/>
            <a:ext cx="1261632" cy="307777"/>
          </a:xfrm>
          <a:prstGeom prst="rect">
            <a:avLst/>
          </a:prstGeom>
          <a:noFill/>
        </p:spPr>
        <p:txBody>
          <a:bodyPr wrap="square" rtlCol="0">
            <a:spAutoFit/>
          </a:bodyPr>
          <a:lstStyle/>
          <a:p>
            <a:pPr algn="ctr"/>
            <a:r>
              <a:rPr lang="en-US" sz="14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Tree>
    <p:extLst>
      <p:ext uri="{BB962C8B-B14F-4D97-AF65-F5344CB8AC3E}">
        <p14:creationId xmlns:p14="http://schemas.microsoft.com/office/powerpoint/2010/main" val="38181806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6096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66347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300" fill="hold"/>
                                        <p:tgtEl>
                                          <p:spTgt spid="20"/>
                                        </p:tgtEl>
                                        <p:attrNameLst>
                                          <p:attrName>ppt_x</p:attrName>
                                        </p:attrNameLst>
                                      </p:cBhvr>
                                      <p:tavLst>
                                        <p:tav tm="0">
                                          <p:val>
                                            <p:strVal val="1+#ppt_w/2"/>
                                          </p:val>
                                        </p:tav>
                                        <p:tav tm="100000">
                                          <p:val>
                                            <p:strVal val="#ppt_x"/>
                                          </p:val>
                                        </p:tav>
                                      </p:tavLst>
                                    </p:anim>
                                    <p:anim calcmode="lin" valueType="num">
                                      <p:cBhvr additive="base">
                                        <p:cTn id="8" dur="13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300" fill="hold"/>
                                        <p:tgtEl>
                                          <p:spTgt spid="14"/>
                                        </p:tgtEl>
                                        <p:attrNameLst>
                                          <p:attrName>ppt_x</p:attrName>
                                        </p:attrNameLst>
                                      </p:cBhvr>
                                      <p:tavLst>
                                        <p:tav tm="0">
                                          <p:val>
                                            <p:strVal val="1+#ppt_w/2"/>
                                          </p:val>
                                        </p:tav>
                                        <p:tav tm="100000">
                                          <p:val>
                                            <p:strVal val="#ppt_x"/>
                                          </p:val>
                                        </p:tav>
                                      </p:tavLst>
                                    </p:anim>
                                    <p:anim calcmode="lin" valueType="num">
                                      <p:cBhvr additive="base">
                                        <p:cTn id="12" dur="13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AD4C6BB-E49A-41DA-9E55-BDA063B97673}"/>
              </a:ext>
            </a:extLst>
          </p:cNvPr>
          <p:cNvSpPr>
            <a:spLocks noGrp="1"/>
          </p:cNvSpPr>
          <p:nvPr>
            <p:ph type="dt" sz="half" idx="10"/>
          </p:nvPr>
        </p:nvSpPr>
        <p:spPr/>
        <p:txBody>
          <a:bodyPr/>
          <a:lstStyle/>
          <a:p>
            <a:fld id="{5B52793E-8EF3-474C-97C1-FD2562493DC0}" type="datetimeFigureOut">
              <a:rPr lang="fr-FR" smtClean="0"/>
              <a:t>13/09/2022</a:t>
            </a:fld>
            <a:endParaRPr lang="fr-FR"/>
          </a:p>
        </p:txBody>
      </p:sp>
      <p:sp>
        <p:nvSpPr>
          <p:cNvPr id="3" name="Espace réservé du pied de page 2">
            <a:extLst>
              <a:ext uri="{FF2B5EF4-FFF2-40B4-BE49-F238E27FC236}">
                <a16:creationId xmlns:a16="http://schemas.microsoft.com/office/drawing/2014/main" id="{FA359E45-752B-44BD-8F82-18E084DA91A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E989089-0A43-4845-B003-C80F610172E9}"/>
              </a:ext>
            </a:extLst>
          </p:cNvPr>
          <p:cNvSpPr>
            <a:spLocks noGrp="1"/>
          </p:cNvSpPr>
          <p:nvPr>
            <p:ph type="sldNum" sz="quarter" idx="12"/>
          </p:nvPr>
        </p:nvSpPr>
        <p:spPr/>
        <p:txBody>
          <a:bodyPr/>
          <a:lstStyle/>
          <a:p>
            <a:fld id="{A3AEAA85-A088-4E08-B005-475B00FAFE30}" type="slidenum">
              <a:rPr lang="fr-FR" smtClean="0"/>
              <a:t>‹N°›</a:t>
            </a:fld>
            <a:endParaRPr lang="fr-FR"/>
          </a:p>
        </p:txBody>
      </p:sp>
    </p:spTree>
    <p:extLst>
      <p:ext uri="{BB962C8B-B14F-4D97-AF65-F5344CB8AC3E}">
        <p14:creationId xmlns:p14="http://schemas.microsoft.com/office/powerpoint/2010/main" val="2065066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3048000"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45879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100000" fill="hold" grpId="0" nodeType="withEffect">
                                  <p:stCondLst>
                                    <p:cond delay="60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1500" fill="hold"/>
                                        <p:tgtEl>
                                          <p:spTgt spid="14"/>
                                        </p:tgtEl>
                                        <p:attrNameLst>
                                          <p:attrName>ppt_x</p:attrName>
                                        </p:attrNameLst>
                                      </p:cBhvr>
                                      <p:tavLst>
                                        <p:tav tm="0">
                                          <p:val>
                                            <p:strVal val="0-#ppt_w/2"/>
                                          </p:val>
                                        </p:tav>
                                        <p:tav tm="100000">
                                          <p:val>
                                            <p:strVal val="#ppt_x"/>
                                          </p:val>
                                        </p:tav>
                                      </p:tavLst>
                                    </p:anim>
                                    <p:anim calcmode="lin" valueType="num">
                                      <p:cBhvr additive="base">
                                        <p:cTn id="11"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15562B8-40F2-4731-9234-F72F7B0C8FA9}"/>
              </a:ext>
            </a:extLst>
          </p:cNvPr>
          <p:cNvSpPr/>
          <p:nvPr userDrawn="1"/>
        </p:nvSpPr>
        <p:spPr>
          <a:xfrm rot="5400000">
            <a:off x="5941864" y="-5484724"/>
            <a:ext cx="491719" cy="1146116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8" name="Rectangle 17">
            <a:extLst>
              <a:ext uri="{FF2B5EF4-FFF2-40B4-BE49-F238E27FC236}">
                <a16:creationId xmlns:a16="http://schemas.microsoft.com/office/drawing/2014/main" id="{9B4CB942-6ECB-49C3-BCDF-B7B7905525F3}"/>
              </a:ext>
            </a:extLst>
          </p:cNvPr>
          <p:cNvSpPr/>
          <p:nvPr userDrawn="1"/>
        </p:nvSpPr>
        <p:spPr>
          <a:xfrm rot="5400000">
            <a:off x="6078711" y="744711"/>
            <a:ext cx="491719" cy="1173486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1792505"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1792504"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1792505"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1837176"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28">
            <a:extLst>
              <a:ext uri="{FF2B5EF4-FFF2-40B4-BE49-F238E27FC236}">
                <a16:creationId xmlns:a16="http://schemas.microsoft.com/office/drawing/2014/main" id="{3C0BA415-90EF-494A-98BB-E4776AE09ABA}"/>
              </a:ext>
            </a:extLst>
          </p:cNvPr>
          <p:cNvSpPr/>
          <p:nvPr userDrawn="1"/>
        </p:nvSpPr>
        <p:spPr>
          <a:xfrm>
            <a:off x="9912533" y="227883"/>
            <a:ext cx="1610876" cy="58782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10087155"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14" name="Picture Placeholder 13">
            <a:extLst>
              <a:ext uri="{FF2B5EF4-FFF2-40B4-BE49-F238E27FC236}">
                <a16:creationId xmlns:a16="http://schemas.microsoft.com/office/drawing/2014/main" id="{C411318C-4794-4780-B048-65BF2EFB2199}"/>
              </a:ext>
            </a:extLst>
          </p:cNvPr>
          <p:cNvSpPr>
            <a:spLocks noGrp="1"/>
          </p:cNvSpPr>
          <p:nvPr>
            <p:ph type="pic" sz="quarter" idx="12"/>
          </p:nvPr>
        </p:nvSpPr>
        <p:spPr>
          <a:xfrm>
            <a:off x="-1" y="0"/>
            <a:ext cx="6096001" cy="6858000"/>
          </a:xfrm>
          <a:custGeom>
            <a:avLst/>
            <a:gdLst>
              <a:gd name="connsiteX0" fmla="*/ 0 w 12193589"/>
              <a:gd name="connsiteY0" fmla="*/ 0 h 13716000"/>
              <a:gd name="connsiteX1" fmla="*/ 12193589 w 12193589"/>
              <a:gd name="connsiteY1" fmla="*/ 0 h 13716000"/>
              <a:gd name="connsiteX2" fmla="*/ 12193589 w 12193589"/>
              <a:gd name="connsiteY2" fmla="*/ 13716000 h 13716000"/>
              <a:gd name="connsiteX3" fmla="*/ 0 w 12193589"/>
              <a:gd name="connsiteY3" fmla="*/ 13716000 h 13716000"/>
            </a:gdLst>
            <a:ahLst/>
            <a:cxnLst>
              <a:cxn ang="0">
                <a:pos x="connsiteX0" y="connsiteY0"/>
              </a:cxn>
              <a:cxn ang="0">
                <a:pos x="connsiteX1" y="connsiteY1"/>
              </a:cxn>
              <a:cxn ang="0">
                <a:pos x="connsiteX2" y="connsiteY2"/>
              </a:cxn>
              <a:cxn ang="0">
                <a:pos x="connsiteX3" y="connsiteY3"/>
              </a:cxn>
            </a:cxnLst>
            <a:rect l="l" t="t" r="r" b="b"/>
            <a:pathLst>
              <a:path w="12193589" h="13716000">
                <a:moveTo>
                  <a:pt x="0" y="0"/>
                </a:moveTo>
                <a:lnTo>
                  <a:pt x="12193589" y="0"/>
                </a:lnTo>
                <a:lnTo>
                  <a:pt x="12193589" y="13716000"/>
                </a:lnTo>
                <a:lnTo>
                  <a:pt x="0" y="1371600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59135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40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6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500" fill="hold"/>
                                        <p:tgtEl>
                                          <p:spTgt spid="14"/>
                                        </p:tgtEl>
                                        <p:attrNameLst>
                                          <p:attrName>ppt_x</p:attrName>
                                        </p:attrNameLst>
                                      </p:cBhvr>
                                      <p:tavLst>
                                        <p:tav tm="0">
                                          <p:val>
                                            <p:strVal val="0-#ppt_w/2"/>
                                          </p:val>
                                        </p:tav>
                                        <p:tav tm="100000">
                                          <p:val>
                                            <p:strVal val="#ppt_x"/>
                                          </p:val>
                                        </p:tav>
                                      </p:tavLst>
                                    </p:anim>
                                    <p:anim calcmode="lin" valueType="num">
                                      <p:cBhvr additive="base">
                                        <p:cTn id="12" dur="1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6" name="Picture Placeholder 18">
            <a:extLst>
              <a:ext uri="{FF2B5EF4-FFF2-40B4-BE49-F238E27FC236}">
                <a16:creationId xmlns:a16="http://schemas.microsoft.com/office/drawing/2014/main" id="{6884AB12-9032-475A-82B0-6E1C4050A8A6}"/>
              </a:ext>
            </a:extLst>
          </p:cNvPr>
          <p:cNvSpPr>
            <a:spLocks noGrp="1"/>
          </p:cNvSpPr>
          <p:nvPr>
            <p:ph type="pic" sz="quarter" idx="12"/>
          </p:nvPr>
        </p:nvSpPr>
        <p:spPr>
          <a:xfrm>
            <a:off x="3334213" y="665692"/>
            <a:ext cx="5523574" cy="5526617"/>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Rectangle 18">
            <a:extLst>
              <a:ext uri="{FF2B5EF4-FFF2-40B4-BE49-F238E27FC236}">
                <a16:creationId xmlns:a16="http://schemas.microsoft.com/office/drawing/2014/main" id="{12A7B87B-45E7-4AE7-9E9F-48F570D39556}"/>
              </a:ext>
            </a:extLst>
          </p:cNvPr>
          <p:cNvSpPr/>
          <p:nvPr userDrawn="1"/>
        </p:nvSpPr>
        <p:spPr>
          <a:xfrm>
            <a:off x="11700345" y="0"/>
            <a:ext cx="491655"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4" name="Straight Connector 23">
            <a:extLst>
              <a:ext uri="{FF2B5EF4-FFF2-40B4-BE49-F238E27FC236}">
                <a16:creationId xmlns:a16="http://schemas.microsoft.com/office/drawing/2014/main" id="{DE83E7B4-D919-418E-8C79-FE532F656603}"/>
              </a:ext>
            </a:extLst>
          </p:cNvPr>
          <p:cNvCxnSpPr/>
          <p:nvPr userDrawn="1"/>
        </p:nvCxnSpPr>
        <p:spPr>
          <a:xfrm>
            <a:off x="120026" y="152363"/>
            <a:ext cx="238296"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9D18541-68C2-4DF9-AC8A-1ECB0677CF50}"/>
              </a:ext>
            </a:extLst>
          </p:cNvPr>
          <p:cNvCxnSpPr>
            <a:cxnSpLocks/>
          </p:cNvCxnSpPr>
          <p:nvPr userDrawn="1"/>
        </p:nvCxnSpPr>
        <p:spPr>
          <a:xfrm>
            <a:off x="120026" y="227882"/>
            <a:ext cx="101742"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FCAEE-47CD-4C71-94C3-830250430BF7}"/>
              </a:ext>
            </a:extLst>
          </p:cNvPr>
          <p:cNvCxnSpPr>
            <a:cxnSpLocks/>
          </p:cNvCxnSpPr>
          <p:nvPr userDrawn="1"/>
        </p:nvCxnSpPr>
        <p:spPr>
          <a:xfrm>
            <a:off x="120026" y="303402"/>
            <a:ext cx="18133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27" name="Slide Number Placeholder 5">
            <a:extLst>
              <a:ext uri="{FF2B5EF4-FFF2-40B4-BE49-F238E27FC236}">
                <a16:creationId xmlns:a16="http://schemas.microsoft.com/office/drawing/2014/main" id="{920F7B99-6DE8-4F59-95D2-587A27CB4EB8}"/>
              </a:ext>
            </a:extLst>
          </p:cNvPr>
          <p:cNvSpPr txBox="1">
            <a:spLocks/>
          </p:cNvSpPr>
          <p:nvPr userDrawn="1"/>
        </p:nvSpPr>
        <p:spPr>
          <a:xfrm>
            <a:off x="164697" y="6458689"/>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chemeClr val="tx1">
                  <a:lumMod val="90000"/>
                  <a:lumOff val="1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9" name="Rectangle: Rounded Corners 28">
            <a:extLst>
              <a:ext uri="{FF2B5EF4-FFF2-40B4-BE49-F238E27FC236}">
                <a16:creationId xmlns:a16="http://schemas.microsoft.com/office/drawing/2014/main" id="{3C0BA415-90EF-494A-98BB-E4776AE09ABA}"/>
              </a:ext>
            </a:extLst>
          </p:cNvPr>
          <p:cNvSpPr/>
          <p:nvPr userDrawn="1"/>
        </p:nvSpPr>
        <p:spPr>
          <a:xfrm>
            <a:off x="727028" y="227883"/>
            <a:ext cx="1610876" cy="587829"/>
          </a:xfrm>
          <a:prstGeom prst="roundRect">
            <a:avLst>
              <a:gd name="adj" fmla="val 50000"/>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TextBox 27">
            <a:extLst>
              <a:ext uri="{FF2B5EF4-FFF2-40B4-BE49-F238E27FC236}">
                <a16:creationId xmlns:a16="http://schemas.microsoft.com/office/drawing/2014/main" id="{C0763060-CCE9-4A96-A067-6AC27B7E80B1}"/>
              </a:ext>
            </a:extLst>
          </p:cNvPr>
          <p:cNvSpPr txBox="1"/>
          <p:nvPr userDrawn="1"/>
        </p:nvSpPr>
        <p:spPr>
          <a:xfrm>
            <a:off x="901650" y="375603"/>
            <a:ext cx="1261632" cy="338554"/>
          </a:xfrm>
          <a:prstGeom prst="rect">
            <a:avLst/>
          </a:prstGeom>
          <a:noFill/>
        </p:spPr>
        <p:txBody>
          <a:bodyPr wrap="square" rtlCol="0">
            <a:spAutoFit/>
          </a:bodyPr>
          <a:lstStyle/>
          <a:p>
            <a:pPr algn="ctr"/>
            <a:r>
              <a:rPr lang="en-US" sz="1600" b="0">
                <a:solidFill>
                  <a:schemeClr val="tx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20" name="Picture Placeholder 19">
            <a:extLst>
              <a:ext uri="{FF2B5EF4-FFF2-40B4-BE49-F238E27FC236}">
                <a16:creationId xmlns:a16="http://schemas.microsoft.com/office/drawing/2014/main" id="{ED062986-BE9C-4DF7-95D3-186FF46BE184}"/>
              </a:ext>
            </a:extLst>
          </p:cNvPr>
          <p:cNvSpPr>
            <a:spLocks noGrp="1"/>
          </p:cNvSpPr>
          <p:nvPr>
            <p:ph type="pic" sz="quarter" idx="13"/>
          </p:nvPr>
        </p:nvSpPr>
        <p:spPr>
          <a:xfrm flipV="1">
            <a:off x="4506893"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46158451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3" name="Picture Placeholder 22">
            <a:extLst>
              <a:ext uri="{FF2B5EF4-FFF2-40B4-BE49-F238E27FC236}">
                <a16:creationId xmlns:a16="http://schemas.microsoft.com/office/drawing/2014/main" id="{AEA7C05D-F1DC-463F-989D-14FCC661B2EC}"/>
              </a:ext>
            </a:extLst>
          </p:cNvPr>
          <p:cNvSpPr>
            <a:spLocks noGrp="1"/>
          </p:cNvSpPr>
          <p:nvPr>
            <p:ph type="pic" sz="quarter" idx="12"/>
          </p:nvPr>
        </p:nvSpPr>
        <p:spPr>
          <a:xfrm>
            <a:off x="3775479" y="887538"/>
            <a:ext cx="1673783" cy="1674705"/>
          </a:xfrm>
          <a:custGeom>
            <a:avLst/>
            <a:gdLst>
              <a:gd name="connsiteX0" fmla="*/ 1674001 w 3348002"/>
              <a:gd name="connsiteY0" fmla="*/ 0 h 3349409"/>
              <a:gd name="connsiteX1" fmla="*/ 2670482 w 3348002"/>
              <a:gd name="connsiteY1" fmla="*/ 412733 h 3349409"/>
              <a:gd name="connsiteX2" fmla="*/ 2935442 w 3348002"/>
              <a:gd name="connsiteY2" fmla="*/ 677805 h 3349409"/>
              <a:gd name="connsiteX3" fmla="*/ 2935442 w 3348002"/>
              <a:gd name="connsiteY3" fmla="*/ 2671604 h 3349409"/>
              <a:gd name="connsiteX4" fmla="*/ 2670482 w 3348002"/>
              <a:gd name="connsiteY4" fmla="*/ 2936676 h 3349409"/>
              <a:gd name="connsiteX5" fmla="*/ 677520 w 3348002"/>
              <a:gd name="connsiteY5" fmla="*/ 2936676 h 3349409"/>
              <a:gd name="connsiteX6" fmla="*/ 412560 w 3348002"/>
              <a:gd name="connsiteY6" fmla="*/ 2671604 h 3349409"/>
              <a:gd name="connsiteX7" fmla="*/ 412560 w 3348002"/>
              <a:gd name="connsiteY7" fmla="*/ 677805 h 3349409"/>
              <a:gd name="connsiteX8" fmla="*/ 677520 w 3348002"/>
              <a:gd name="connsiteY8" fmla="*/ 412733 h 3349409"/>
              <a:gd name="connsiteX9" fmla="*/ 1674001 w 3348002"/>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2" h="3349409">
                <a:moveTo>
                  <a:pt x="1674001" y="0"/>
                </a:moveTo>
                <a:cubicBezTo>
                  <a:pt x="2034722" y="0"/>
                  <a:pt x="2395442" y="137578"/>
                  <a:pt x="2670482" y="412733"/>
                </a:cubicBezTo>
                <a:cubicBezTo>
                  <a:pt x="2935442" y="677805"/>
                  <a:pt x="2935442" y="677805"/>
                  <a:pt x="2935442" y="677805"/>
                </a:cubicBezTo>
                <a:cubicBezTo>
                  <a:pt x="3485523" y="1228117"/>
                  <a:pt x="3485523" y="2121293"/>
                  <a:pt x="2935442" y="2671604"/>
                </a:cubicBezTo>
                <a:cubicBezTo>
                  <a:pt x="2670482" y="2936676"/>
                  <a:pt x="2670482" y="2936676"/>
                  <a:pt x="2670482" y="2936676"/>
                </a:cubicBezTo>
                <a:cubicBezTo>
                  <a:pt x="2120402" y="3486987"/>
                  <a:pt x="1227600" y="3486987"/>
                  <a:pt x="677520" y="2936676"/>
                </a:cubicBezTo>
                <a:cubicBezTo>
                  <a:pt x="412560" y="2671604"/>
                  <a:pt x="412560" y="2671604"/>
                  <a:pt x="412560" y="2671604"/>
                </a:cubicBezTo>
                <a:cubicBezTo>
                  <a:pt x="-137521" y="2121293"/>
                  <a:pt x="-137521" y="1228117"/>
                  <a:pt x="412560" y="677805"/>
                </a:cubicBezTo>
                <a:cubicBezTo>
                  <a:pt x="677520" y="412733"/>
                  <a:pt x="677520" y="412733"/>
                  <a:pt x="677520" y="412733"/>
                </a:cubicBezTo>
                <a:cubicBezTo>
                  <a:pt x="952560"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9DD218A9-C81F-4FF9-AF7E-D26C0FC9788B}"/>
              </a:ext>
            </a:extLst>
          </p:cNvPr>
          <p:cNvSpPr>
            <a:spLocks noGrp="1"/>
          </p:cNvSpPr>
          <p:nvPr>
            <p:ph type="pic" sz="quarter" idx="13"/>
          </p:nvPr>
        </p:nvSpPr>
        <p:spPr>
          <a:xfrm>
            <a:off x="6439362" y="2591648"/>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6 h 3349409"/>
              <a:gd name="connsiteX5" fmla="*/ 677520 w 3348003"/>
              <a:gd name="connsiteY5" fmla="*/ 2936676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1" y="137578"/>
                  <a:pt x="2670482" y="412734"/>
                </a:cubicBezTo>
                <a:cubicBezTo>
                  <a:pt x="2935443" y="677805"/>
                  <a:pt x="2935443" y="677805"/>
                  <a:pt x="2935443" y="677805"/>
                </a:cubicBezTo>
                <a:cubicBezTo>
                  <a:pt x="3485523" y="1228117"/>
                  <a:pt x="3485523" y="2121293"/>
                  <a:pt x="2935443" y="2671604"/>
                </a:cubicBezTo>
                <a:cubicBezTo>
                  <a:pt x="2670482" y="2936676"/>
                  <a:pt x="2670482" y="2936676"/>
                  <a:pt x="2670482" y="2936676"/>
                </a:cubicBezTo>
                <a:cubicBezTo>
                  <a:pt x="2120401" y="3486987"/>
                  <a:pt x="1227601" y="3486987"/>
                  <a:pt x="677520" y="2936676"/>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B8B8A224-37B6-49F3-9AEA-36A5E3325DFC}"/>
              </a:ext>
            </a:extLst>
          </p:cNvPr>
          <p:cNvSpPr>
            <a:spLocks noGrp="1"/>
          </p:cNvSpPr>
          <p:nvPr>
            <p:ph type="pic" sz="quarter" idx="14"/>
          </p:nvPr>
        </p:nvSpPr>
        <p:spPr>
          <a:xfrm>
            <a:off x="4203529" y="4619207"/>
            <a:ext cx="1673784" cy="1674705"/>
          </a:xfrm>
          <a:custGeom>
            <a:avLst/>
            <a:gdLst>
              <a:gd name="connsiteX0" fmla="*/ 1674001 w 3348003"/>
              <a:gd name="connsiteY0" fmla="*/ 0 h 3349409"/>
              <a:gd name="connsiteX1" fmla="*/ 2670482 w 3348003"/>
              <a:gd name="connsiteY1" fmla="*/ 412734 h 3349409"/>
              <a:gd name="connsiteX2" fmla="*/ 2935443 w 3348003"/>
              <a:gd name="connsiteY2" fmla="*/ 677805 h 3349409"/>
              <a:gd name="connsiteX3" fmla="*/ 2935443 w 3348003"/>
              <a:gd name="connsiteY3" fmla="*/ 2671604 h 3349409"/>
              <a:gd name="connsiteX4" fmla="*/ 2670482 w 3348003"/>
              <a:gd name="connsiteY4" fmla="*/ 2936675 h 3349409"/>
              <a:gd name="connsiteX5" fmla="*/ 677520 w 3348003"/>
              <a:gd name="connsiteY5" fmla="*/ 2936675 h 3349409"/>
              <a:gd name="connsiteX6" fmla="*/ 412560 w 3348003"/>
              <a:gd name="connsiteY6" fmla="*/ 2671604 h 3349409"/>
              <a:gd name="connsiteX7" fmla="*/ 412560 w 3348003"/>
              <a:gd name="connsiteY7" fmla="*/ 677805 h 3349409"/>
              <a:gd name="connsiteX8" fmla="*/ 677520 w 3348003"/>
              <a:gd name="connsiteY8" fmla="*/ 412734 h 3349409"/>
              <a:gd name="connsiteX9" fmla="*/ 1674001 w 3348003"/>
              <a:gd name="connsiteY9" fmla="*/ 0 h 334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8003" h="3349409">
                <a:moveTo>
                  <a:pt x="1674001" y="0"/>
                </a:moveTo>
                <a:cubicBezTo>
                  <a:pt x="2034721" y="0"/>
                  <a:pt x="2395442" y="137578"/>
                  <a:pt x="2670482" y="412734"/>
                </a:cubicBezTo>
                <a:cubicBezTo>
                  <a:pt x="2935443" y="677805"/>
                  <a:pt x="2935443" y="677805"/>
                  <a:pt x="2935443" y="677805"/>
                </a:cubicBezTo>
                <a:cubicBezTo>
                  <a:pt x="3485523" y="1228117"/>
                  <a:pt x="3485523" y="2121293"/>
                  <a:pt x="2935443" y="2671604"/>
                </a:cubicBezTo>
                <a:cubicBezTo>
                  <a:pt x="2670482" y="2936675"/>
                  <a:pt x="2670482" y="2936675"/>
                  <a:pt x="2670482" y="2936675"/>
                </a:cubicBezTo>
                <a:cubicBezTo>
                  <a:pt x="2120401" y="3486987"/>
                  <a:pt x="1227601" y="3486987"/>
                  <a:pt x="677520" y="2936675"/>
                </a:cubicBezTo>
                <a:cubicBezTo>
                  <a:pt x="412560" y="2671604"/>
                  <a:pt x="412560" y="2671604"/>
                  <a:pt x="412560" y="2671604"/>
                </a:cubicBezTo>
                <a:cubicBezTo>
                  <a:pt x="-137521" y="2121293"/>
                  <a:pt x="-137521" y="1228117"/>
                  <a:pt x="412560" y="677805"/>
                </a:cubicBezTo>
                <a:cubicBezTo>
                  <a:pt x="677520" y="412734"/>
                  <a:pt x="677520" y="412734"/>
                  <a:pt x="677520" y="412734"/>
                </a:cubicBezTo>
                <a:cubicBezTo>
                  <a:pt x="952561" y="137578"/>
                  <a:pt x="1313281" y="0"/>
                  <a:pt x="167400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0441292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692C0904-053A-4790-ABF2-C6278A0C342F}"/>
              </a:ext>
            </a:extLst>
          </p:cNvPr>
          <p:cNvSpPr>
            <a:spLocks noGrp="1"/>
          </p:cNvSpPr>
          <p:nvPr>
            <p:ph type="pic" sz="quarter" idx="12"/>
          </p:nvPr>
        </p:nvSpPr>
        <p:spPr>
          <a:xfrm>
            <a:off x="4678767" y="2010986"/>
            <a:ext cx="2834467" cy="2836028"/>
          </a:xfrm>
          <a:custGeom>
            <a:avLst/>
            <a:gdLst>
              <a:gd name="connsiteX0" fmla="*/ 2834837 w 5669673"/>
              <a:gd name="connsiteY0" fmla="*/ 0 h 5672056"/>
              <a:gd name="connsiteX1" fmla="*/ 4522327 w 5669673"/>
              <a:gd name="connsiteY1" fmla="*/ 698944 h 5672056"/>
              <a:gd name="connsiteX2" fmla="*/ 4971023 w 5669673"/>
              <a:gd name="connsiteY2" fmla="*/ 1147830 h 5672056"/>
              <a:gd name="connsiteX3" fmla="*/ 4971023 w 5669673"/>
              <a:gd name="connsiteY3" fmla="*/ 4524228 h 5672056"/>
              <a:gd name="connsiteX4" fmla="*/ 4522327 w 5669673"/>
              <a:gd name="connsiteY4" fmla="*/ 4973113 h 5672056"/>
              <a:gd name="connsiteX5" fmla="*/ 1147346 w 5669673"/>
              <a:gd name="connsiteY5" fmla="*/ 4973113 h 5672056"/>
              <a:gd name="connsiteX6" fmla="*/ 698650 w 5669673"/>
              <a:gd name="connsiteY6" fmla="*/ 4524228 h 5672056"/>
              <a:gd name="connsiteX7" fmla="*/ 698650 w 5669673"/>
              <a:gd name="connsiteY7" fmla="*/ 1147830 h 5672056"/>
              <a:gd name="connsiteX8" fmla="*/ 1147346 w 5669673"/>
              <a:gd name="connsiteY8" fmla="*/ 698944 h 5672056"/>
              <a:gd name="connsiteX9" fmla="*/ 2834837 w 5669673"/>
              <a:gd name="connsiteY9" fmla="*/ 0 h 5672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9673" h="5672056">
                <a:moveTo>
                  <a:pt x="2834837" y="0"/>
                </a:moveTo>
                <a:cubicBezTo>
                  <a:pt x="3445698" y="0"/>
                  <a:pt x="4056560" y="232981"/>
                  <a:pt x="4522327" y="698944"/>
                </a:cubicBezTo>
                <a:cubicBezTo>
                  <a:pt x="4971023" y="1147830"/>
                  <a:pt x="4971023" y="1147830"/>
                  <a:pt x="4971023" y="1147830"/>
                </a:cubicBezTo>
                <a:cubicBezTo>
                  <a:pt x="5902557" y="2079754"/>
                  <a:pt x="5902557" y="3592303"/>
                  <a:pt x="4971023" y="4524228"/>
                </a:cubicBezTo>
                <a:cubicBezTo>
                  <a:pt x="4522327" y="4973113"/>
                  <a:pt x="4522327" y="4973113"/>
                  <a:pt x="4522327" y="4973113"/>
                </a:cubicBezTo>
                <a:cubicBezTo>
                  <a:pt x="3590793" y="5905038"/>
                  <a:pt x="2078880" y="5905038"/>
                  <a:pt x="1147346" y="4973113"/>
                </a:cubicBezTo>
                <a:cubicBezTo>
                  <a:pt x="698650" y="4524228"/>
                  <a:pt x="698650" y="4524228"/>
                  <a:pt x="698650" y="4524228"/>
                </a:cubicBezTo>
                <a:cubicBezTo>
                  <a:pt x="-232884" y="3592303"/>
                  <a:pt x="-232884" y="2079754"/>
                  <a:pt x="698650" y="1147830"/>
                </a:cubicBezTo>
                <a:cubicBezTo>
                  <a:pt x="1147346" y="698944"/>
                  <a:pt x="1147346" y="698944"/>
                  <a:pt x="1147346" y="698944"/>
                </a:cubicBezTo>
                <a:cubicBezTo>
                  <a:pt x="1613113" y="232981"/>
                  <a:pt x="2223975" y="0"/>
                  <a:pt x="2834837"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04965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500" fill="hold"/>
                                        <p:tgtEl>
                                          <p:spTgt spid="19"/>
                                        </p:tgtEl>
                                        <p:attrNameLst>
                                          <p:attrName>ppt_x</p:attrName>
                                        </p:attrNameLst>
                                      </p:cBhvr>
                                      <p:tavLst>
                                        <p:tav tm="0">
                                          <p:val>
                                            <p:strVal val="#ppt_x"/>
                                          </p:val>
                                        </p:tav>
                                        <p:tav tm="100000">
                                          <p:val>
                                            <p:strVal val="#ppt_x"/>
                                          </p:val>
                                        </p:tav>
                                      </p:tavLst>
                                    </p:anim>
                                    <p:anim calcmode="lin" valueType="num">
                                      <p:cBhvr additive="base">
                                        <p:cTn id="8" dur="1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CDACA323-AFE1-42D8-BB53-A9B65C9B26C3}"/>
              </a:ext>
            </a:extLst>
          </p:cNvPr>
          <p:cNvSpPr>
            <a:spLocks noGrp="1"/>
          </p:cNvSpPr>
          <p:nvPr>
            <p:ph type="pic" sz="quarter" idx="12"/>
          </p:nvPr>
        </p:nvSpPr>
        <p:spPr>
          <a:xfrm>
            <a:off x="3787232" y="1137054"/>
            <a:ext cx="4599623" cy="4600222"/>
          </a:xfrm>
          <a:custGeom>
            <a:avLst/>
            <a:gdLst>
              <a:gd name="connsiteX0" fmla="*/ 0 w 6912429"/>
              <a:gd name="connsiteY0" fmla="*/ 0 h 6912429"/>
              <a:gd name="connsiteX1" fmla="*/ 6912429 w 6912429"/>
              <a:gd name="connsiteY1" fmla="*/ 0 h 6912429"/>
              <a:gd name="connsiteX2" fmla="*/ 6912429 w 6912429"/>
              <a:gd name="connsiteY2" fmla="*/ 6912429 h 6912429"/>
              <a:gd name="connsiteX3" fmla="*/ 0 w 6912429"/>
              <a:gd name="connsiteY3" fmla="*/ 6912429 h 6912429"/>
            </a:gdLst>
            <a:ahLst/>
            <a:cxnLst>
              <a:cxn ang="0">
                <a:pos x="connsiteX0" y="connsiteY0"/>
              </a:cxn>
              <a:cxn ang="0">
                <a:pos x="connsiteX1" y="connsiteY1"/>
              </a:cxn>
              <a:cxn ang="0">
                <a:pos x="connsiteX2" y="connsiteY2"/>
              </a:cxn>
              <a:cxn ang="0">
                <a:pos x="connsiteX3" y="connsiteY3"/>
              </a:cxn>
            </a:cxnLst>
            <a:rect l="l" t="t" r="r" b="b"/>
            <a:pathLst>
              <a:path w="6912429" h="6912429">
                <a:moveTo>
                  <a:pt x="0" y="0"/>
                </a:moveTo>
                <a:lnTo>
                  <a:pt x="6912429" y="0"/>
                </a:lnTo>
                <a:lnTo>
                  <a:pt x="6912429" y="6912429"/>
                </a:lnTo>
                <a:lnTo>
                  <a:pt x="0" y="691242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083155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77A63888-FAB6-42D9-963F-0298E9A2CB2F}"/>
              </a:ext>
            </a:extLst>
          </p:cNvPr>
          <p:cNvSpPr>
            <a:spLocks noGrp="1"/>
          </p:cNvSpPr>
          <p:nvPr>
            <p:ph type="pic" sz="quarter" idx="11"/>
          </p:nvPr>
        </p:nvSpPr>
        <p:spPr>
          <a:xfrm>
            <a:off x="892512" y="0"/>
            <a:ext cx="2116996" cy="2190710"/>
          </a:xfrm>
          <a:custGeom>
            <a:avLst/>
            <a:gdLst>
              <a:gd name="connsiteX0" fmla="*/ 0 w 4234543"/>
              <a:gd name="connsiteY0" fmla="*/ 0 h 4381419"/>
              <a:gd name="connsiteX1" fmla="*/ 4234543 w 4234543"/>
              <a:gd name="connsiteY1" fmla="*/ 0 h 4381419"/>
              <a:gd name="connsiteX2" fmla="*/ 4234543 w 4234543"/>
              <a:gd name="connsiteY2" fmla="*/ 4381419 h 4381419"/>
              <a:gd name="connsiteX3" fmla="*/ 0 w 4234543"/>
              <a:gd name="connsiteY3" fmla="*/ 4381419 h 4381419"/>
            </a:gdLst>
            <a:ahLst/>
            <a:cxnLst>
              <a:cxn ang="0">
                <a:pos x="connsiteX0" y="connsiteY0"/>
              </a:cxn>
              <a:cxn ang="0">
                <a:pos x="connsiteX1" y="connsiteY1"/>
              </a:cxn>
              <a:cxn ang="0">
                <a:pos x="connsiteX2" y="connsiteY2"/>
              </a:cxn>
              <a:cxn ang="0">
                <a:pos x="connsiteX3" y="connsiteY3"/>
              </a:cxn>
            </a:cxnLst>
            <a:rect l="l" t="t" r="r" b="b"/>
            <a:pathLst>
              <a:path w="4234543" h="4381419">
                <a:moveTo>
                  <a:pt x="0" y="0"/>
                </a:moveTo>
                <a:lnTo>
                  <a:pt x="4234543" y="0"/>
                </a:lnTo>
                <a:lnTo>
                  <a:pt x="4234543" y="4381419"/>
                </a:lnTo>
                <a:lnTo>
                  <a:pt x="0" y="438141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5" name="Picture Placeholder 24">
            <a:extLst>
              <a:ext uri="{FF2B5EF4-FFF2-40B4-BE49-F238E27FC236}">
                <a16:creationId xmlns:a16="http://schemas.microsoft.com/office/drawing/2014/main" id="{EEDFA15A-AE97-4FAA-8F65-2E9DED702B05}"/>
              </a:ext>
            </a:extLst>
          </p:cNvPr>
          <p:cNvSpPr>
            <a:spLocks noGrp="1"/>
          </p:cNvSpPr>
          <p:nvPr>
            <p:ph type="pic" sz="quarter" idx="12"/>
          </p:nvPr>
        </p:nvSpPr>
        <p:spPr>
          <a:xfrm>
            <a:off x="3078442" y="3176814"/>
            <a:ext cx="2116996" cy="3681186"/>
          </a:xfrm>
          <a:custGeom>
            <a:avLst/>
            <a:gdLst>
              <a:gd name="connsiteX0" fmla="*/ 0 w 4234543"/>
              <a:gd name="connsiteY0" fmla="*/ 0 h 7362371"/>
              <a:gd name="connsiteX1" fmla="*/ 4234543 w 4234543"/>
              <a:gd name="connsiteY1" fmla="*/ 0 h 7362371"/>
              <a:gd name="connsiteX2" fmla="*/ 4234543 w 4234543"/>
              <a:gd name="connsiteY2" fmla="*/ 7362371 h 7362371"/>
              <a:gd name="connsiteX3" fmla="*/ 0 w 4234543"/>
              <a:gd name="connsiteY3" fmla="*/ 7362371 h 7362371"/>
            </a:gdLst>
            <a:ahLst/>
            <a:cxnLst>
              <a:cxn ang="0">
                <a:pos x="connsiteX0" y="connsiteY0"/>
              </a:cxn>
              <a:cxn ang="0">
                <a:pos x="connsiteX1" y="connsiteY1"/>
              </a:cxn>
              <a:cxn ang="0">
                <a:pos x="connsiteX2" y="connsiteY2"/>
              </a:cxn>
              <a:cxn ang="0">
                <a:pos x="connsiteX3" y="connsiteY3"/>
              </a:cxn>
            </a:cxnLst>
            <a:rect l="l" t="t" r="r" b="b"/>
            <a:pathLst>
              <a:path w="4234543" h="7362371">
                <a:moveTo>
                  <a:pt x="0" y="0"/>
                </a:moveTo>
                <a:lnTo>
                  <a:pt x="4234543" y="0"/>
                </a:lnTo>
                <a:lnTo>
                  <a:pt x="4234543" y="7362371"/>
                </a:lnTo>
                <a:lnTo>
                  <a:pt x="0" y="73623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4" name="Picture Placeholder 23">
            <a:extLst>
              <a:ext uri="{FF2B5EF4-FFF2-40B4-BE49-F238E27FC236}">
                <a16:creationId xmlns:a16="http://schemas.microsoft.com/office/drawing/2014/main" id="{0C89C061-DCFD-43BB-9BCA-A6DF206F57E2}"/>
              </a:ext>
            </a:extLst>
          </p:cNvPr>
          <p:cNvSpPr>
            <a:spLocks noGrp="1"/>
          </p:cNvSpPr>
          <p:nvPr>
            <p:ph type="pic" sz="quarter" idx="13"/>
          </p:nvPr>
        </p:nvSpPr>
        <p:spPr>
          <a:xfrm>
            <a:off x="892512" y="5811158"/>
            <a:ext cx="2116996" cy="1046843"/>
          </a:xfrm>
          <a:custGeom>
            <a:avLst/>
            <a:gdLst>
              <a:gd name="connsiteX0" fmla="*/ 0 w 4234543"/>
              <a:gd name="connsiteY0" fmla="*/ 0 h 2093685"/>
              <a:gd name="connsiteX1" fmla="*/ 4234543 w 4234543"/>
              <a:gd name="connsiteY1" fmla="*/ 0 h 2093685"/>
              <a:gd name="connsiteX2" fmla="*/ 4234543 w 4234543"/>
              <a:gd name="connsiteY2" fmla="*/ 2093685 h 2093685"/>
              <a:gd name="connsiteX3" fmla="*/ 0 w 4234543"/>
              <a:gd name="connsiteY3" fmla="*/ 2093685 h 2093685"/>
            </a:gdLst>
            <a:ahLst/>
            <a:cxnLst>
              <a:cxn ang="0">
                <a:pos x="connsiteX0" y="connsiteY0"/>
              </a:cxn>
              <a:cxn ang="0">
                <a:pos x="connsiteX1" y="connsiteY1"/>
              </a:cxn>
              <a:cxn ang="0">
                <a:pos x="connsiteX2" y="connsiteY2"/>
              </a:cxn>
              <a:cxn ang="0">
                <a:pos x="connsiteX3" y="connsiteY3"/>
              </a:cxn>
            </a:cxnLst>
            <a:rect l="l" t="t" r="r" b="b"/>
            <a:pathLst>
              <a:path w="4234543" h="2093685">
                <a:moveTo>
                  <a:pt x="0" y="0"/>
                </a:moveTo>
                <a:lnTo>
                  <a:pt x="4234543" y="0"/>
                </a:lnTo>
                <a:lnTo>
                  <a:pt x="4234543" y="2093685"/>
                </a:lnTo>
                <a:lnTo>
                  <a:pt x="0" y="2093685"/>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19457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10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500" fill="hold"/>
                                        <p:tgtEl>
                                          <p:spTgt spid="25"/>
                                        </p:tgtEl>
                                        <p:attrNameLst>
                                          <p:attrName>ppt_x</p:attrName>
                                        </p:attrNameLst>
                                      </p:cBhvr>
                                      <p:tavLst>
                                        <p:tav tm="0">
                                          <p:val>
                                            <p:strVal val="#ppt_x"/>
                                          </p:val>
                                        </p:tav>
                                        <p:tav tm="100000">
                                          <p:val>
                                            <p:strVal val="#ppt_x"/>
                                          </p:val>
                                        </p:tav>
                                      </p:tavLst>
                                    </p:anim>
                                    <p:anim calcmode="lin" valueType="num">
                                      <p:cBhvr additive="base">
                                        <p:cTn id="12" dur="1500" fill="hold"/>
                                        <p:tgtEl>
                                          <p:spTgt spid="2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0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1500" fill="hold"/>
                                        <p:tgtEl>
                                          <p:spTgt spid="24"/>
                                        </p:tgtEl>
                                        <p:attrNameLst>
                                          <p:attrName>ppt_x</p:attrName>
                                        </p:attrNameLst>
                                      </p:cBhvr>
                                      <p:tavLst>
                                        <p:tav tm="0">
                                          <p:val>
                                            <p:strVal val="#ppt_x"/>
                                          </p:val>
                                        </p:tav>
                                        <p:tav tm="100000">
                                          <p:val>
                                            <p:strVal val="#ppt_x"/>
                                          </p:val>
                                        </p:tav>
                                      </p:tavLst>
                                    </p:anim>
                                    <p:anim calcmode="lin" valueType="num">
                                      <p:cBhvr additive="base">
                                        <p:cTn id="16" dur="1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animBg="1"/>
      <p:bldP spid="24" grpId="0"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ED82F200-A714-424A-A435-53D0BB730B9F}"/>
              </a:ext>
            </a:extLst>
          </p:cNvPr>
          <p:cNvSpPr>
            <a:spLocks noGrp="1"/>
          </p:cNvSpPr>
          <p:nvPr>
            <p:ph type="pic" sz="quarter" idx="11"/>
          </p:nvPr>
        </p:nvSpPr>
        <p:spPr>
          <a:xfrm>
            <a:off x="1278196" y="2493769"/>
            <a:ext cx="1876687" cy="1877719"/>
          </a:xfrm>
          <a:custGeom>
            <a:avLst/>
            <a:gdLst>
              <a:gd name="connsiteX0" fmla="*/ 1876931 w 3753862"/>
              <a:gd name="connsiteY0" fmla="*/ 0 h 3755437"/>
              <a:gd name="connsiteX1" fmla="*/ 2994210 w 3753862"/>
              <a:gd name="connsiteY1" fmla="*/ 462766 h 3755437"/>
              <a:gd name="connsiteX2" fmla="*/ 3291290 w 3753862"/>
              <a:gd name="connsiteY2" fmla="*/ 759971 h 3755437"/>
              <a:gd name="connsiteX3" fmla="*/ 3291290 w 3753862"/>
              <a:gd name="connsiteY3" fmla="*/ 2995466 h 3755437"/>
              <a:gd name="connsiteX4" fmla="*/ 2994210 w 3753862"/>
              <a:gd name="connsiteY4" fmla="*/ 3292671 h 3755437"/>
              <a:gd name="connsiteX5" fmla="*/ 759653 w 3753862"/>
              <a:gd name="connsiteY5" fmla="*/ 3292671 h 3755437"/>
              <a:gd name="connsiteX6" fmla="*/ 462573 w 3753862"/>
              <a:gd name="connsiteY6" fmla="*/ 2995466 h 3755437"/>
              <a:gd name="connsiteX7" fmla="*/ 462573 w 3753862"/>
              <a:gd name="connsiteY7" fmla="*/ 759971 h 3755437"/>
              <a:gd name="connsiteX8" fmla="*/ 759653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80" y="0"/>
                  <a:pt x="2685828" y="154255"/>
                  <a:pt x="2994210" y="462766"/>
                </a:cubicBezTo>
                <a:cubicBezTo>
                  <a:pt x="3291290" y="759971"/>
                  <a:pt x="3291290" y="759971"/>
                  <a:pt x="3291290" y="759971"/>
                </a:cubicBezTo>
                <a:cubicBezTo>
                  <a:pt x="3908053" y="1376994"/>
                  <a:pt x="3908053" y="2378444"/>
                  <a:pt x="3291290" y="2995466"/>
                </a:cubicBezTo>
                <a:cubicBezTo>
                  <a:pt x="2994210" y="3292671"/>
                  <a:pt x="2994210" y="3292671"/>
                  <a:pt x="2994210" y="3292671"/>
                </a:cubicBezTo>
                <a:cubicBezTo>
                  <a:pt x="2377446" y="3909693"/>
                  <a:pt x="1376416" y="3909693"/>
                  <a:pt x="759653" y="3292671"/>
                </a:cubicBezTo>
                <a:cubicBezTo>
                  <a:pt x="462573" y="2995466"/>
                  <a:pt x="462573" y="2995466"/>
                  <a:pt x="462573" y="2995466"/>
                </a:cubicBezTo>
                <a:cubicBezTo>
                  <a:pt x="-154191" y="2378444"/>
                  <a:pt x="-154191" y="1376994"/>
                  <a:pt x="462573" y="759971"/>
                </a:cubicBezTo>
                <a:cubicBezTo>
                  <a:pt x="759653" y="462766"/>
                  <a:pt x="759653" y="462766"/>
                  <a:pt x="759653"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6" name="Picture Placeholder 25">
            <a:extLst>
              <a:ext uri="{FF2B5EF4-FFF2-40B4-BE49-F238E27FC236}">
                <a16:creationId xmlns:a16="http://schemas.microsoft.com/office/drawing/2014/main" id="{0D584025-6492-4000-BC15-63CFC4EB3027}"/>
              </a:ext>
            </a:extLst>
          </p:cNvPr>
          <p:cNvSpPr>
            <a:spLocks noGrp="1"/>
          </p:cNvSpPr>
          <p:nvPr>
            <p:ph type="pic" sz="quarter" idx="12"/>
          </p:nvPr>
        </p:nvSpPr>
        <p:spPr>
          <a:xfrm>
            <a:off x="3991949"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2 w 3753862"/>
              <a:gd name="connsiteY5" fmla="*/ 3292671 h 3755437"/>
              <a:gd name="connsiteX6" fmla="*/ 462573 w 3753862"/>
              <a:gd name="connsiteY6" fmla="*/ 2995466 h 3755437"/>
              <a:gd name="connsiteX7" fmla="*/ 462573 w 3753862"/>
              <a:gd name="connsiteY7" fmla="*/ 759971 h 3755437"/>
              <a:gd name="connsiteX8" fmla="*/ 759652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7" name="Picture Placeholder 26">
            <a:extLst>
              <a:ext uri="{FF2B5EF4-FFF2-40B4-BE49-F238E27FC236}">
                <a16:creationId xmlns:a16="http://schemas.microsoft.com/office/drawing/2014/main" id="{790430CB-5603-4A45-8F4C-2566B0ADD112}"/>
              </a:ext>
            </a:extLst>
          </p:cNvPr>
          <p:cNvSpPr>
            <a:spLocks noGrp="1"/>
          </p:cNvSpPr>
          <p:nvPr>
            <p:ph type="pic" sz="quarter" idx="13"/>
          </p:nvPr>
        </p:nvSpPr>
        <p:spPr>
          <a:xfrm>
            <a:off x="6705701" y="2493769"/>
            <a:ext cx="1876686" cy="1877719"/>
          </a:xfrm>
          <a:custGeom>
            <a:avLst/>
            <a:gdLst>
              <a:gd name="connsiteX0" fmla="*/ 1876931 w 3753861"/>
              <a:gd name="connsiteY0" fmla="*/ 0 h 3755437"/>
              <a:gd name="connsiteX1" fmla="*/ 2994210 w 3753861"/>
              <a:gd name="connsiteY1" fmla="*/ 462766 h 3755437"/>
              <a:gd name="connsiteX2" fmla="*/ 3291290 w 3753861"/>
              <a:gd name="connsiteY2" fmla="*/ 759971 h 3755437"/>
              <a:gd name="connsiteX3" fmla="*/ 3291290 w 3753861"/>
              <a:gd name="connsiteY3" fmla="*/ 2995466 h 3755437"/>
              <a:gd name="connsiteX4" fmla="*/ 2994210 w 3753861"/>
              <a:gd name="connsiteY4" fmla="*/ 3292671 h 3755437"/>
              <a:gd name="connsiteX5" fmla="*/ 759652 w 3753861"/>
              <a:gd name="connsiteY5" fmla="*/ 3292671 h 3755437"/>
              <a:gd name="connsiteX6" fmla="*/ 462573 w 3753861"/>
              <a:gd name="connsiteY6" fmla="*/ 2995466 h 3755437"/>
              <a:gd name="connsiteX7" fmla="*/ 462573 w 3753861"/>
              <a:gd name="connsiteY7" fmla="*/ 759971 h 3755437"/>
              <a:gd name="connsiteX8" fmla="*/ 759652 w 3753861"/>
              <a:gd name="connsiteY8" fmla="*/ 462766 h 3755437"/>
              <a:gd name="connsiteX9" fmla="*/ 1876931 w 3753861"/>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1" h="3755437">
                <a:moveTo>
                  <a:pt x="1876931" y="0"/>
                </a:moveTo>
                <a:cubicBezTo>
                  <a:pt x="2281380" y="0"/>
                  <a:pt x="2685828" y="154255"/>
                  <a:pt x="2994210" y="462766"/>
                </a:cubicBezTo>
                <a:cubicBezTo>
                  <a:pt x="3291290" y="759971"/>
                  <a:pt x="3291290" y="759971"/>
                  <a:pt x="3291290" y="759971"/>
                </a:cubicBezTo>
                <a:cubicBezTo>
                  <a:pt x="3908052" y="1376994"/>
                  <a:pt x="3908052" y="2378444"/>
                  <a:pt x="3291290" y="2995466"/>
                </a:cubicBezTo>
                <a:cubicBezTo>
                  <a:pt x="2994210" y="3292671"/>
                  <a:pt x="2994210" y="3292671"/>
                  <a:pt x="2994210" y="3292671"/>
                </a:cubicBezTo>
                <a:cubicBezTo>
                  <a:pt x="2377446" y="3909693"/>
                  <a:pt x="1376416" y="3909693"/>
                  <a:pt x="759652" y="3292671"/>
                </a:cubicBezTo>
                <a:cubicBezTo>
                  <a:pt x="462573" y="2995466"/>
                  <a:pt x="462573" y="2995466"/>
                  <a:pt x="462573" y="2995466"/>
                </a:cubicBezTo>
                <a:cubicBezTo>
                  <a:pt x="-154191" y="2378444"/>
                  <a:pt x="-154191" y="1376994"/>
                  <a:pt x="462573" y="759971"/>
                </a:cubicBezTo>
                <a:cubicBezTo>
                  <a:pt x="759652" y="462766"/>
                  <a:pt x="759652" y="462766"/>
                  <a:pt x="759652" y="462766"/>
                </a:cubicBezTo>
                <a:cubicBezTo>
                  <a:pt x="1068034" y="154255"/>
                  <a:pt x="1472483"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8" name="Picture Placeholder 27">
            <a:extLst>
              <a:ext uri="{FF2B5EF4-FFF2-40B4-BE49-F238E27FC236}">
                <a16:creationId xmlns:a16="http://schemas.microsoft.com/office/drawing/2014/main" id="{6D2D97A9-1C9B-4398-B77F-DFCF56A992C3}"/>
              </a:ext>
            </a:extLst>
          </p:cNvPr>
          <p:cNvSpPr>
            <a:spLocks noGrp="1"/>
          </p:cNvSpPr>
          <p:nvPr>
            <p:ph type="pic" sz="quarter" idx="14"/>
          </p:nvPr>
        </p:nvSpPr>
        <p:spPr>
          <a:xfrm>
            <a:off x="9419453" y="2493769"/>
            <a:ext cx="1876687" cy="1877719"/>
          </a:xfrm>
          <a:custGeom>
            <a:avLst/>
            <a:gdLst>
              <a:gd name="connsiteX0" fmla="*/ 1876931 w 3753862"/>
              <a:gd name="connsiteY0" fmla="*/ 0 h 3755437"/>
              <a:gd name="connsiteX1" fmla="*/ 2994209 w 3753862"/>
              <a:gd name="connsiteY1" fmla="*/ 462766 h 3755437"/>
              <a:gd name="connsiteX2" fmla="*/ 3291289 w 3753862"/>
              <a:gd name="connsiteY2" fmla="*/ 759971 h 3755437"/>
              <a:gd name="connsiteX3" fmla="*/ 3291289 w 3753862"/>
              <a:gd name="connsiteY3" fmla="*/ 2995466 h 3755437"/>
              <a:gd name="connsiteX4" fmla="*/ 2994209 w 3753862"/>
              <a:gd name="connsiteY4" fmla="*/ 3292671 h 3755437"/>
              <a:gd name="connsiteX5" fmla="*/ 759651 w 3753862"/>
              <a:gd name="connsiteY5" fmla="*/ 3292671 h 3755437"/>
              <a:gd name="connsiteX6" fmla="*/ 462571 w 3753862"/>
              <a:gd name="connsiteY6" fmla="*/ 2995466 h 3755437"/>
              <a:gd name="connsiteX7" fmla="*/ 462571 w 3753862"/>
              <a:gd name="connsiteY7" fmla="*/ 759971 h 3755437"/>
              <a:gd name="connsiteX8" fmla="*/ 759651 w 3753862"/>
              <a:gd name="connsiteY8" fmla="*/ 462766 h 3755437"/>
              <a:gd name="connsiteX9" fmla="*/ 1876931 w 3753862"/>
              <a:gd name="connsiteY9" fmla="*/ 0 h 37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53862" h="3755437">
                <a:moveTo>
                  <a:pt x="1876931" y="0"/>
                </a:moveTo>
                <a:cubicBezTo>
                  <a:pt x="2281379" y="0"/>
                  <a:pt x="2685827" y="154255"/>
                  <a:pt x="2994209" y="462766"/>
                </a:cubicBezTo>
                <a:cubicBezTo>
                  <a:pt x="3291289" y="759971"/>
                  <a:pt x="3291289" y="759971"/>
                  <a:pt x="3291289" y="759971"/>
                </a:cubicBezTo>
                <a:cubicBezTo>
                  <a:pt x="3908053" y="1376994"/>
                  <a:pt x="3908053" y="2378444"/>
                  <a:pt x="3291289" y="2995466"/>
                </a:cubicBezTo>
                <a:cubicBezTo>
                  <a:pt x="2994209" y="3292671"/>
                  <a:pt x="2994209" y="3292671"/>
                  <a:pt x="2994209" y="3292671"/>
                </a:cubicBezTo>
                <a:cubicBezTo>
                  <a:pt x="2377445" y="3909693"/>
                  <a:pt x="1376415" y="3909693"/>
                  <a:pt x="759651" y="3292671"/>
                </a:cubicBezTo>
                <a:cubicBezTo>
                  <a:pt x="462571" y="2995466"/>
                  <a:pt x="462571" y="2995466"/>
                  <a:pt x="462571" y="2995466"/>
                </a:cubicBezTo>
                <a:cubicBezTo>
                  <a:pt x="-154191" y="2378444"/>
                  <a:pt x="-154191" y="1376994"/>
                  <a:pt x="462571" y="759971"/>
                </a:cubicBezTo>
                <a:cubicBezTo>
                  <a:pt x="759651" y="462766"/>
                  <a:pt x="759651" y="462766"/>
                  <a:pt x="759651" y="462766"/>
                </a:cubicBezTo>
                <a:cubicBezTo>
                  <a:pt x="1068033" y="154255"/>
                  <a:pt x="1472481" y="0"/>
                  <a:pt x="1876931"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08729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1500" fill="hold"/>
                                        <p:tgtEl>
                                          <p:spTgt spid="25"/>
                                        </p:tgtEl>
                                        <p:attrNameLst>
                                          <p:attrName>ppt_x</p:attrName>
                                        </p:attrNameLst>
                                      </p:cBhvr>
                                      <p:tavLst>
                                        <p:tav tm="0">
                                          <p:val>
                                            <p:strVal val="1+#ppt_w/2"/>
                                          </p:val>
                                        </p:tav>
                                        <p:tav tm="100000">
                                          <p:val>
                                            <p:strVal val="#ppt_x"/>
                                          </p:val>
                                        </p:tav>
                                      </p:tavLst>
                                    </p:anim>
                                    <p:anim calcmode="lin" valueType="num">
                                      <p:cBhvr additive="base">
                                        <p:cTn id="8" dur="150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500" fill="hold"/>
                                        <p:tgtEl>
                                          <p:spTgt spid="26"/>
                                        </p:tgtEl>
                                        <p:attrNameLst>
                                          <p:attrName>ppt_x</p:attrName>
                                        </p:attrNameLst>
                                      </p:cBhvr>
                                      <p:tavLst>
                                        <p:tav tm="0">
                                          <p:val>
                                            <p:strVal val="1+#ppt_w/2"/>
                                          </p:val>
                                        </p:tav>
                                        <p:tav tm="100000">
                                          <p:val>
                                            <p:strVal val="#ppt_x"/>
                                          </p:val>
                                        </p:tav>
                                      </p:tavLst>
                                    </p:anim>
                                    <p:anim calcmode="lin" valueType="num">
                                      <p:cBhvr additive="base">
                                        <p:cTn id="12" dur="1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4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1500" fill="hold"/>
                                        <p:tgtEl>
                                          <p:spTgt spid="27"/>
                                        </p:tgtEl>
                                        <p:attrNameLst>
                                          <p:attrName>ppt_x</p:attrName>
                                        </p:attrNameLst>
                                      </p:cBhvr>
                                      <p:tavLst>
                                        <p:tav tm="0">
                                          <p:val>
                                            <p:strVal val="1+#ppt_w/2"/>
                                          </p:val>
                                        </p:tav>
                                        <p:tav tm="100000">
                                          <p:val>
                                            <p:strVal val="#ppt_x"/>
                                          </p:val>
                                        </p:tav>
                                      </p:tavLst>
                                    </p:anim>
                                    <p:anim calcmode="lin" valueType="num">
                                      <p:cBhvr additive="base">
                                        <p:cTn id="16" dur="1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60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1500" fill="hold"/>
                                        <p:tgtEl>
                                          <p:spTgt spid="28"/>
                                        </p:tgtEl>
                                        <p:attrNameLst>
                                          <p:attrName>ppt_x</p:attrName>
                                        </p:attrNameLst>
                                      </p:cBhvr>
                                      <p:tavLst>
                                        <p:tav tm="0">
                                          <p:val>
                                            <p:strVal val="1+#ppt_w/2"/>
                                          </p:val>
                                        </p:tav>
                                        <p:tav tm="100000">
                                          <p:val>
                                            <p:strVal val="#ppt_x"/>
                                          </p:val>
                                        </p:tav>
                                      </p:tavLst>
                                    </p:anim>
                                    <p:anim calcmode="lin" valueType="num">
                                      <p:cBhvr additive="base">
                                        <p:cTn id="20" dur="1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629726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645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444CA7-4DA7-4727-8C22-39994000A6F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FCD8C5A6-FB8A-4B4D-A3B8-5C2A205122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41E5B441-BC0A-496D-81BD-71FDCACD4C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08D7326-D765-4C6F-A8AB-6EF6E83788D3}"/>
              </a:ext>
            </a:extLst>
          </p:cNvPr>
          <p:cNvSpPr>
            <a:spLocks noGrp="1"/>
          </p:cNvSpPr>
          <p:nvPr>
            <p:ph type="dt" sz="half" idx="10"/>
          </p:nvPr>
        </p:nvSpPr>
        <p:spPr/>
        <p:txBody>
          <a:bodyPr/>
          <a:lstStyle/>
          <a:p>
            <a:fld id="{5B52793E-8EF3-474C-97C1-FD2562493DC0}" type="datetimeFigureOut">
              <a:rPr lang="fr-FR" smtClean="0"/>
              <a:t>13/09/2022</a:t>
            </a:fld>
            <a:endParaRPr lang="fr-FR"/>
          </a:p>
        </p:txBody>
      </p:sp>
      <p:sp>
        <p:nvSpPr>
          <p:cNvPr id="6" name="Espace réservé du pied de page 5">
            <a:extLst>
              <a:ext uri="{FF2B5EF4-FFF2-40B4-BE49-F238E27FC236}">
                <a16:creationId xmlns:a16="http://schemas.microsoft.com/office/drawing/2014/main" id="{EE96479B-C4ED-431F-960B-04BEA53F204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F5554E2-DE63-401F-8097-312FFE1ACE4F}"/>
              </a:ext>
            </a:extLst>
          </p:cNvPr>
          <p:cNvSpPr>
            <a:spLocks noGrp="1"/>
          </p:cNvSpPr>
          <p:nvPr>
            <p:ph type="sldNum" sz="quarter" idx="12"/>
          </p:nvPr>
        </p:nvSpPr>
        <p:spPr/>
        <p:txBody>
          <a:bodyPr/>
          <a:lstStyle/>
          <a:p>
            <a:fld id="{A3AEAA85-A088-4E08-B005-475B00FAFE30}" type="slidenum">
              <a:rPr lang="fr-FR" smtClean="0"/>
              <a:t>‹N°›</a:t>
            </a:fld>
            <a:endParaRPr lang="fr-FR"/>
          </a:p>
        </p:txBody>
      </p:sp>
    </p:spTree>
    <p:extLst>
      <p:ext uri="{BB962C8B-B14F-4D97-AF65-F5344CB8AC3E}">
        <p14:creationId xmlns:p14="http://schemas.microsoft.com/office/powerpoint/2010/main" val="15606771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2B16B6E-AD49-451B-83D4-272BF0A78947}"/>
              </a:ext>
            </a:extLst>
          </p:cNvPr>
          <p:cNvSpPr>
            <a:spLocks noGrp="1"/>
          </p:cNvSpPr>
          <p:nvPr>
            <p:ph type="pic" sz="quarter" idx="13"/>
          </p:nvPr>
        </p:nvSpPr>
        <p:spPr>
          <a:xfrm>
            <a:off x="7233408" y="1839686"/>
            <a:ext cx="3178215" cy="3178629"/>
          </a:xfrm>
          <a:custGeom>
            <a:avLst/>
            <a:gdLst>
              <a:gd name="connsiteX0" fmla="*/ 2180666 w 6357257"/>
              <a:gd name="connsiteY0" fmla="*/ 0 h 6357257"/>
              <a:gd name="connsiteX1" fmla="*/ 4176591 w 6357257"/>
              <a:gd name="connsiteY1" fmla="*/ 0 h 6357257"/>
              <a:gd name="connsiteX2" fmla="*/ 6357257 w 6357257"/>
              <a:gd name="connsiteY2" fmla="*/ 2180666 h 6357257"/>
              <a:gd name="connsiteX3" fmla="*/ 6357257 w 6357257"/>
              <a:gd name="connsiteY3" fmla="*/ 4176591 h 6357257"/>
              <a:gd name="connsiteX4" fmla="*/ 4176591 w 6357257"/>
              <a:gd name="connsiteY4" fmla="*/ 6357257 h 6357257"/>
              <a:gd name="connsiteX5" fmla="*/ 2180666 w 6357257"/>
              <a:gd name="connsiteY5" fmla="*/ 6357257 h 6357257"/>
              <a:gd name="connsiteX6" fmla="*/ 0 w 6357257"/>
              <a:gd name="connsiteY6" fmla="*/ 4176591 h 6357257"/>
              <a:gd name="connsiteX7" fmla="*/ 0 w 6357257"/>
              <a:gd name="connsiteY7" fmla="*/ 2180666 h 6357257"/>
              <a:gd name="connsiteX8" fmla="*/ 2180666 w 6357257"/>
              <a:gd name="connsiteY8" fmla="*/ 0 h 635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7257" h="6357257">
                <a:moveTo>
                  <a:pt x="2180666" y="0"/>
                </a:moveTo>
                <a:lnTo>
                  <a:pt x="4176591" y="0"/>
                </a:lnTo>
                <a:cubicBezTo>
                  <a:pt x="5380940" y="0"/>
                  <a:pt x="6357257" y="976317"/>
                  <a:pt x="6357257" y="2180666"/>
                </a:cubicBezTo>
                <a:lnTo>
                  <a:pt x="6357257" y="4176591"/>
                </a:lnTo>
                <a:cubicBezTo>
                  <a:pt x="6357257" y="5380940"/>
                  <a:pt x="5380940" y="6357257"/>
                  <a:pt x="4176591" y="6357257"/>
                </a:cubicBezTo>
                <a:lnTo>
                  <a:pt x="2180666" y="6357257"/>
                </a:lnTo>
                <a:cubicBezTo>
                  <a:pt x="976317" y="6357257"/>
                  <a:pt x="0" y="5380940"/>
                  <a:pt x="0" y="4176591"/>
                </a:cubicBezTo>
                <a:lnTo>
                  <a:pt x="0" y="2180666"/>
                </a:lnTo>
                <a:cubicBezTo>
                  <a:pt x="0" y="976317"/>
                  <a:pt x="976317" y="0"/>
                  <a:pt x="2180666"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0"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4" name="Picture Placeholder 23">
            <a:extLst>
              <a:ext uri="{FF2B5EF4-FFF2-40B4-BE49-F238E27FC236}">
                <a16:creationId xmlns:a16="http://schemas.microsoft.com/office/drawing/2014/main" id="{2660E3C2-461C-4DBC-9149-27A6AA152EFD}"/>
              </a:ext>
            </a:extLst>
          </p:cNvPr>
          <p:cNvSpPr>
            <a:spLocks noGrp="1"/>
          </p:cNvSpPr>
          <p:nvPr>
            <p:ph type="pic" sz="quarter" idx="11"/>
          </p:nvPr>
        </p:nvSpPr>
        <p:spPr>
          <a:xfrm>
            <a:off x="4761311" y="1564347"/>
            <a:ext cx="2669379" cy="3729307"/>
          </a:xfrm>
          <a:custGeom>
            <a:avLst/>
            <a:gdLst>
              <a:gd name="connsiteX0" fmla="*/ 1599758 w 5339453"/>
              <a:gd name="connsiteY0" fmla="*/ 0 h 7458613"/>
              <a:gd name="connsiteX1" fmla="*/ 3739695 w 5339453"/>
              <a:gd name="connsiteY1" fmla="*/ 2139936 h 7458613"/>
              <a:gd name="connsiteX2" fmla="*/ 5339453 w 5339453"/>
              <a:gd name="connsiteY2" fmla="*/ 3729307 h 7458613"/>
              <a:gd name="connsiteX3" fmla="*/ 3739695 w 5339453"/>
              <a:gd name="connsiteY3" fmla="*/ 5318676 h 7458613"/>
              <a:gd name="connsiteX4" fmla="*/ 1599758 w 5339453"/>
              <a:gd name="connsiteY4" fmla="*/ 7458613 h 7458613"/>
              <a:gd name="connsiteX5" fmla="*/ 0 w 5339453"/>
              <a:gd name="connsiteY5" fmla="*/ 5869243 h 7458613"/>
              <a:gd name="connsiteX6" fmla="*/ 2139937 w 5339453"/>
              <a:gd name="connsiteY6" fmla="*/ 3729307 h 7458613"/>
              <a:gd name="connsiteX7" fmla="*/ 1007640 w 5339453"/>
              <a:gd name="connsiteY7" fmla="*/ 2597010 h 7458613"/>
              <a:gd name="connsiteX8" fmla="*/ 0 w 5339453"/>
              <a:gd name="connsiteY8" fmla="*/ 1589370 h 745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9453" h="7458613">
                <a:moveTo>
                  <a:pt x="1599758" y="0"/>
                </a:moveTo>
                <a:lnTo>
                  <a:pt x="3739695" y="2139936"/>
                </a:lnTo>
                <a:lnTo>
                  <a:pt x="5339453" y="3729307"/>
                </a:lnTo>
                <a:lnTo>
                  <a:pt x="3739695" y="5318676"/>
                </a:lnTo>
                <a:lnTo>
                  <a:pt x="1599758" y="7458613"/>
                </a:lnTo>
                <a:lnTo>
                  <a:pt x="0" y="5869243"/>
                </a:lnTo>
                <a:lnTo>
                  <a:pt x="2139937" y="3729307"/>
                </a:lnTo>
                <a:lnTo>
                  <a:pt x="1007640" y="2597010"/>
                </a:lnTo>
                <a:lnTo>
                  <a:pt x="0" y="158937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9664115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7" name="Picture Placeholder 20">
            <a:extLst>
              <a:ext uri="{FF2B5EF4-FFF2-40B4-BE49-F238E27FC236}">
                <a16:creationId xmlns:a16="http://schemas.microsoft.com/office/drawing/2014/main" id="{10332EE7-7835-487A-8D6D-E08E118CE918}"/>
              </a:ext>
            </a:extLst>
          </p:cNvPr>
          <p:cNvSpPr>
            <a:spLocks noGrp="1"/>
          </p:cNvSpPr>
          <p:nvPr>
            <p:ph type="pic" sz="quarter" idx="11"/>
          </p:nvPr>
        </p:nvSpPr>
        <p:spPr>
          <a:xfrm>
            <a:off x="0" y="1533977"/>
            <a:ext cx="7940095" cy="3790048"/>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3" name="Rectangle 2">
            <a:extLst>
              <a:ext uri="{FF2B5EF4-FFF2-40B4-BE49-F238E27FC236}">
                <a16:creationId xmlns:a16="http://schemas.microsoft.com/office/drawing/2014/main" id="{7AFC26F4-7889-4283-9001-340CA5FD2E81}"/>
              </a:ext>
            </a:extLst>
          </p:cNvPr>
          <p:cNvSpPr/>
          <p:nvPr userDrawn="1"/>
        </p:nvSpPr>
        <p:spPr>
          <a:xfrm rot="5400000">
            <a:off x="8632787" y="-5160774"/>
            <a:ext cx="564774" cy="23472775"/>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11">
            <a:extLst>
              <a:ext uri="{FF2B5EF4-FFF2-40B4-BE49-F238E27FC236}">
                <a16:creationId xmlns:a16="http://schemas.microsoft.com/office/drawing/2014/main" id="{46796FFA-F481-4123-8E74-8748FC307871}"/>
              </a:ext>
            </a:extLst>
          </p:cNvPr>
          <p:cNvSpPr txBox="1"/>
          <p:nvPr userDrawn="1"/>
        </p:nvSpPr>
        <p:spPr>
          <a:xfrm>
            <a:off x="4412344" y="6413750"/>
            <a:ext cx="3367312" cy="338554"/>
          </a:xfrm>
          <a:prstGeom prst="rect">
            <a:avLst/>
          </a:prstGeom>
          <a:noFill/>
        </p:spPr>
        <p:txBody>
          <a:bodyPr wrap="square" rtlCol="0">
            <a:spAutoFit/>
          </a:bodyPr>
          <a:lstStyle/>
          <a:p>
            <a:pPr algn="ctr" defTabSz="457200"/>
            <a:r>
              <a:rPr lang="en-US" sz="1600" dirty="0">
                <a:solidFill>
                  <a:srgbClr val="22577A"/>
                </a:solidFill>
                <a:latin typeface="Open Sans Extrabold" panose="020B0906030804020204" pitchFamily="34" charset="0"/>
                <a:ea typeface="Open Sans Extrabold" panose="020B0906030804020204" pitchFamily="34" charset="0"/>
                <a:cs typeface="Open Sans Extrabold" panose="020B0906030804020204" pitchFamily="34" charset="0"/>
              </a:rPr>
              <a:t>CLASSE INVÉRSÉE</a:t>
            </a:r>
          </a:p>
        </p:txBody>
      </p:sp>
      <p:cxnSp>
        <p:nvCxnSpPr>
          <p:cNvPr id="5" name="Straight Connector 23">
            <a:extLst>
              <a:ext uri="{FF2B5EF4-FFF2-40B4-BE49-F238E27FC236}">
                <a16:creationId xmlns:a16="http://schemas.microsoft.com/office/drawing/2014/main" id="{1DE572EA-B060-4ED8-94FE-7DFC44CE745F}"/>
              </a:ext>
            </a:extLst>
          </p:cNvPr>
          <p:cNvCxnSpPr>
            <a:cxnSpLocks/>
          </p:cNvCxnSpPr>
          <p:nvPr userDrawn="1"/>
        </p:nvCxnSpPr>
        <p:spPr>
          <a:xfrm>
            <a:off x="221033" y="6486231"/>
            <a:ext cx="476655"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24">
            <a:extLst>
              <a:ext uri="{FF2B5EF4-FFF2-40B4-BE49-F238E27FC236}">
                <a16:creationId xmlns:a16="http://schemas.microsoft.com/office/drawing/2014/main" id="{D7D7DE03-A050-4AC4-863A-6D0172D5145E}"/>
              </a:ext>
            </a:extLst>
          </p:cNvPr>
          <p:cNvCxnSpPr>
            <a:cxnSpLocks/>
          </p:cNvCxnSpPr>
          <p:nvPr userDrawn="1"/>
        </p:nvCxnSpPr>
        <p:spPr>
          <a:xfrm>
            <a:off x="221033" y="6587264"/>
            <a:ext cx="203510"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25">
            <a:extLst>
              <a:ext uri="{FF2B5EF4-FFF2-40B4-BE49-F238E27FC236}">
                <a16:creationId xmlns:a16="http://schemas.microsoft.com/office/drawing/2014/main" id="{0AFFED84-E6F7-46B8-818B-C25C7AD1F721}"/>
              </a:ext>
            </a:extLst>
          </p:cNvPr>
          <p:cNvCxnSpPr>
            <a:cxnSpLocks/>
          </p:cNvCxnSpPr>
          <p:nvPr userDrawn="1"/>
        </p:nvCxnSpPr>
        <p:spPr>
          <a:xfrm>
            <a:off x="221033" y="6695441"/>
            <a:ext cx="362713" cy="0"/>
          </a:xfrm>
          <a:prstGeom prst="line">
            <a:avLst/>
          </a:prstGeom>
          <a:ln w="50800">
            <a:solidFill>
              <a:schemeClr val="tx1">
                <a:alpha val="32000"/>
              </a:schemeClr>
            </a:solidFill>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70107D18-078B-4D92-A34D-249D00A6A968}"/>
              </a:ext>
            </a:extLst>
          </p:cNvPr>
          <p:cNvSpPr txBox="1"/>
          <p:nvPr userDrawn="1"/>
        </p:nvSpPr>
        <p:spPr>
          <a:xfrm>
            <a:off x="11370198" y="6413750"/>
            <a:ext cx="6292850" cy="33855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A290D8D-6BA0-418D-AFED-C65293F70DA0}" type="slidenum">
              <a:rPr kumimoji="0" lang="en-US" sz="1600" b="1" i="0" u="none" strike="noStrike" kern="1200" cap="none" spc="0" normalizeH="0" baseline="0" noProof="0" smtClean="0">
                <a:ln>
                  <a:noFill/>
                </a:ln>
                <a:solidFill>
                  <a:srgbClr val="22577A"/>
                </a:solidFill>
                <a:effectLst/>
                <a:uLnTx/>
                <a:uFillTx/>
                <a:latin typeface="Open Sans Bold" panose="020B0806030504020204" pitchFamily="34" charset="0"/>
                <a:ea typeface="Open Sans Bold" panose="020B0806030504020204" pitchFamily="34" charset="0"/>
                <a:cs typeface="Open Sans Bold" panose="020B0806030504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‹N°›</a:t>
            </a:fld>
            <a:endParaRPr lang="fr-FR" sz="1200" dirty="0">
              <a:solidFill>
                <a:srgbClr val="22577A"/>
              </a:solidFill>
              <a:latin typeface="Open Sans Bold" panose="020B0806030504020204" pitchFamily="34" charset="0"/>
              <a:ea typeface="Open Sans Bold" panose="020B0806030504020204" pitchFamily="34" charset="0"/>
              <a:cs typeface="Open Sans Bold" panose="020B0806030504020204" pitchFamily="34" charset="0"/>
            </a:endParaRPr>
          </a:p>
        </p:txBody>
      </p:sp>
    </p:spTree>
    <p:extLst>
      <p:ext uri="{BB962C8B-B14F-4D97-AF65-F5344CB8AC3E}">
        <p14:creationId xmlns:p14="http://schemas.microsoft.com/office/powerpoint/2010/main" val="253775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11315275"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1865043"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1820371"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1820371"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1820371"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11770241"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1170034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B0F76354-D06E-4152-AB8B-A3C3D1D84C1A}"/>
              </a:ext>
            </a:extLst>
          </p:cNvPr>
          <p:cNvSpPr>
            <a:spLocks noGrp="1"/>
          </p:cNvSpPr>
          <p:nvPr>
            <p:ph type="pic" sz="quarter" idx="11"/>
          </p:nvPr>
        </p:nvSpPr>
        <p:spPr>
          <a:xfrm>
            <a:off x="1555465" y="427512"/>
            <a:ext cx="5930952" cy="6103909"/>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729114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D366E0EA-E4A8-489F-B34D-4A3DA1089D60}"/>
              </a:ext>
            </a:extLst>
          </p:cNvPr>
          <p:cNvSpPr>
            <a:spLocks noGrp="1"/>
          </p:cNvSpPr>
          <p:nvPr>
            <p:ph type="pic" sz="quarter" idx="11"/>
          </p:nvPr>
        </p:nvSpPr>
        <p:spPr>
          <a:xfrm>
            <a:off x="4432131" y="1764217"/>
            <a:ext cx="3327737" cy="3329567"/>
          </a:xfrm>
          <a:custGeom>
            <a:avLst/>
            <a:gdLst>
              <a:gd name="connsiteX0" fmla="*/ 4425705 w 8851410"/>
              <a:gd name="connsiteY0" fmla="*/ 0 h 8855126"/>
              <a:gd name="connsiteX1" fmla="*/ 7060189 w 8851410"/>
              <a:gd name="connsiteY1" fmla="*/ 1091180 h 8855126"/>
              <a:gd name="connsiteX2" fmla="*/ 7760688 w 8851410"/>
              <a:gd name="connsiteY2" fmla="*/ 1791973 h 8855126"/>
              <a:gd name="connsiteX3" fmla="*/ 7760688 w 8851410"/>
              <a:gd name="connsiteY3" fmla="*/ 7063153 h 8855126"/>
              <a:gd name="connsiteX4" fmla="*/ 7060189 w 8851410"/>
              <a:gd name="connsiteY4" fmla="*/ 7763946 h 8855126"/>
              <a:gd name="connsiteX5" fmla="*/ 1791221 w 8851410"/>
              <a:gd name="connsiteY5" fmla="*/ 7763946 h 8855126"/>
              <a:gd name="connsiteX6" fmla="*/ 1090722 w 8851410"/>
              <a:gd name="connsiteY6" fmla="*/ 7063153 h 8855126"/>
              <a:gd name="connsiteX7" fmla="*/ 1090722 w 8851410"/>
              <a:gd name="connsiteY7" fmla="*/ 1791973 h 8855126"/>
              <a:gd name="connsiteX8" fmla="*/ 1791221 w 8851410"/>
              <a:gd name="connsiteY8" fmla="*/ 1091180 h 8855126"/>
              <a:gd name="connsiteX9" fmla="*/ 4425705 w 8851410"/>
              <a:gd name="connsiteY9" fmla="*/ 0 h 885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51410" h="8855126">
                <a:moveTo>
                  <a:pt x="4425705" y="0"/>
                </a:moveTo>
                <a:cubicBezTo>
                  <a:pt x="5379373" y="0"/>
                  <a:pt x="6333041" y="363727"/>
                  <a:pt x="7060189" y="1091180"/>
                </a:cubicBezTo>
                <a:cubicBezTo>
                  <a:pt x="7760688" y="1791973"/>
                  <a:pt x="7760688" y="1791973"/>
                  <a:pt x="7760688" y="1791973"/>
                </a:cubicBezTo>
                <a:cubicBezTo>
                  <a:pt x="9214984" y="3246880"/>
                  <a:pt x="9214984" y="5608247"/>
                  <a:pt x="7760688" y="7063153"/>
                </a:cubicBezTo>
                <a:cubicBezTo>
                  <a:pt x="7060189" y="7763946"/>
                  <a:pt x="7060189" y="7763946"/>
                  <a:pt x="7060189" y="7763946"/>
                </a:cubicBezTo>
                <a:cubicBezTo>
                  <a:pt x="5605893" y="9218853"/>
                  <a:pt x="3245517" y="9218853"/>
                  <a:pt x="1791221" y="7763946"/>
                </a:cubicBezTo>
                <a:cubicBezTo>
                  <a:pt x="1090722" y="7063153"/>
                  <a:pt x="1090722" y="7063153"/>
                  <a:pt x="1090722" y="7063153"/>
                </a:cubicBezTo>
                <a:cubicBezTo>
                  <a:pt x="-363574" y="5608247"/>
                  <a:pt x="-363574" y="3246880"/>
                  <a:pt x="1090722" y="1791973"/>
                </a:cubicBezTo>
                <a:cubicBezTo>
                  <a:pt x="1791221" y="1091180"/>
                  <a:pt x="1791221" y="1091180"/>
                  <a:pt x="1791221" y="1091180"/>
                </a:cubicBezTo>
                <a:cubicBezTo>
                  <a:pt x="2518369" y="363727"/>
                  <a:pt x="3472037" y="0"/>
                  <a:pt x="4425705"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58081884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313273" y="1646041"/>
            <a:ext cx="3565454" cy="356591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37076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4A5C4B8-2A99-411B-991D-423AA8569ADC}"/>
              </a:ext>
            </a:extLst>
          </p:cNvPr>
          <p:cNvSpPr>
            <a:spLocks noGrp="1"/>
          </p:cNvSpPr>
          <p:nvPr>
            <p:ph type="pic" sz="quarter" idx="11"/>
          </p:nvPr>
        </p:nvSpPr>
        <p:spPr>
          <a:xfrm>
            <a:off x="4415860" y="1736767"/>
            <a:ext cx="3360280" cy="3384468"/>
          </a:xfrm>
          <a:custGeom>
            <a:avLst/>
            <a:gdLst>
              <a:gd name="connsiteX0" fmla="*/ 0 w 7131836"/>
              <a:gd name="connsiteY0" fmla="*/ 0 h 7131836"/>
              <a:gd name="connsiteX1" fmla="*/ 7131836 w 7131836"/>
              <a:gd name="connsiteY1" fmla="*/ 0 h 7131836"/>
              <a:gd name="connsiteX2" fmla="*/ 7131836 w 7131836"/>
              <a:gd name="connsiteY2" fmla="*/ 7131836 h 7131836"/>
              <a:gd name="connsiteX3" fmla="*/ 0 w 7131836"/>
              <a:gd name="connsiteY3" fmla="*/ 7131836 h 7131836"/>
            </a:gdLst>
            <a:ahLst/>
            <a:cxnLst>
              <a:cxn ang="0">
                <a:pos x="connsiteX0" y="connsiteY0"/>
              </a:cxn>
              <a:cxn ang="0">
                <a:pos x="connsiteX1" y="connsiteY1"/>
              </a:cxn>
              <a:cxn ang="0">
                <a:pos x="connsiteX2" y="connsiteY2"/>
              </a:cxn>
              <a:cxn ang="0">
                <a:pos x="connsiteX3" y="connsiteY3"/>
              </a:cxn>
            </a:cxnLst>
            <a:rect l="l" t="t" r="r" b="b"/>
            <a:pathLst>
              <a:path w="7131836" h="7131836">
                <a:moveTo>
                  <a:pt x="0" y="0"/>
                </a:moveTo>
                <a:lnTo>
                  <a:pt x="7131836" y="0"/>
                </a:lnTo>
                <a:lnTo>
                  <a:pt x="7131836" y="7131836"/>
                </a:lnTo>
                <a:lnTo>
                  <a:pt x="0" y="7131836"/>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19316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500" fill="hold"/>
                                        <p:tgtEl>
                                          <p:spTgt spid="21"/>
                                        </p:tgtEl>
                                        <p:attrNameLst>
                                          <p:attrName>ppt_x</p:attrName>
                                        </p:attrNameLst>
                                      </p:cBhvr>
                                      <p:tavLst>
                                        <p:tav tm="0">
                                          <p:val>
                                            <p:strVal val="#ppt_x"/>
                                          </p:val>
                                        </p:tav>
                                        <p:tav tm="100000">
                                          <p:val>
                                            <p:strVal val="#ppt_x"/>
                                          </p:val>
                                        </p:tav>
                                      </p:tavLst>
                                    </p:anim>
                                    <p:anim calcmode="lin" valueType="num">
                                      <p:cBhvr additive="base">
                                        <p:cTn id="8" dur="1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8CF20DD-8F0C-446A-957D-3AED9A0D4FEC}"/>
              </a:ext>
            </a:extLst>
          </p:cNvPr>
          <p:cNvSpPr>
            <a:spLocks noGrp="1"/>
          </p:cNvSpPr>
          <p:nvPr>
            <p:ph type="pic" sz="quarter" idx="11"/>
          </p:nvPr>
        </p:nvSpPr>
        <p:spPr>
          <a:xfrm>
            <a:off x="1699752" y="2003368"/>
            <a:ext cx="2983880" cy="2984269"/>
          </a:xfrm>
          <a:custGeom>
            <a:avLst/>
            <a:gdLst>
              <a:gd name="connsiteX0" fmla="*/ 0 w 5968538"/>
              <a:gd name="connsiteY0" fmla="*/ 0 h 5968538"/>
              <a:gd name="connsiteX1" fmla="*/ 5968538 w 5968538"/>
              <a:gd name="connsiteY1" fmla="*/ 0 h 5968538"/>
              <a:gd name="connsiteX2" fmla="*/ 5968538 w 5968538"/>
              <a:gd name="connsiteY2" fmla="*/ 5968538 h 5968538"/>
              <a:gd name="connsiteX3" fmla="*/ 0 w 5968538"/>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8" h="5968538">
                <a:moveTo>
                  <a:pt x="0" y="0"/>
                </a:moveTo>
                <a:lnTo>
                  <a:pt x="5968538" y="0"/>
                </a:lnTo>
                <a:lnTo>
                  <a:pt x="5968538"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8" name="Picture Placeholder 7">
            <a:extLst>
              <a:ext uri="{FF2B5EF4-FFF2-40B4-BE49-F238E27FC236}">
                <a16:creationId xmlns:a16="http://schemas.microsoft.com/office/drawing/2014/main" id="{ED66FB4C-ADAA-4847-94E5-5DC5373A826E}"/>
              </a:ext>
            </a:extLst>
          </p:cNvPr>
          <p:cNvSpPr>
            <a:spLocks noGrp="1"/>
          </p:cNvSpPr>
          <p:nvPr>
            <p:ph type="pic" sz="quarter" idx="12"/>
          </p:nvPr>
        </p:nvSpPr>
        <p:spPr>
          <a:xfrm>
            <a:off x="7508367" y="2003368"/>
            <a:ext cx="2983881" cy="2984269"/>
          </a:xfrm>
          <a:custGeom>
            <a:avLst/>
            <a:gdLst>
              <a:gd name="connsiteX0" fmla="*/ 0 w 5968539"/>
              <a:gd name="connsiteY0" fmla="*/ 0 h 5968538"/>
              <a:gd name="connsiteX1" fmla="*/ 5968539 w 5968539"/>
              <a:gd name="connsiteY1" fmla="*/ 0 h 5968538"/>
              <a:gd name="connsiteX2" fmla="*/ 5968539 w 5968539"/>
              <a:gd name="connsiteY2" fmla="*/ 5968538 h 5968538"/>
              <a:gd name="connsiteX3" fmla="*/ 0 w 5968539"/>
              <a:gd name="connsiteY3" fmla="*/ 5968538 h 5968538"/>
            </a:gdLst>
            <a:ahLst/>
            <a:cxnLst>
              <a:cxn ang="0">
                <a:pos x="connsiteX0" y="connsiteY0"/>
              </a:cxn>
              <a:cxn ang="0">
                <a:pos x="connsiteX1" y="connsiteY1"/>
              </a:cxn>
              <a:cxn ang="0">
                <a:pos x="connsiteX2" y="connsiteY2"/>
              </a:cxn>
              <a:cxn ang="0">
                <a:pos x="connsiteX3" y="connsiteY3"/>
              </a:cxn>
            </a:cxnLst>
            <a:rect l="l" t="t" r="r" b="b"/>
            <a:pathLst>
              <a:path w="5968539" h="5968538">
                <a:moveTo>
                  <a:pt x="0" y="0"/>
                </a:moveTo>
                <a:lnTo>
                  <a:pt x="5968539" y="0"/>
                </a:lnTo>
                <a:lnTo>
                  <a:pt x="5968539" y="5968538"/>
                </a:lnTo>
                <a:lnTo>
                  <a:pt x="0" y="5968538"/>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351000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
                                        <p:tgtEl>
                                          <p:spTgt spid="7"/>
                                        </p:tgtEl>
                                      </p:cBhvr>
                                    </p:animEffect>
                                  </p:childTnLst>
                                </p:cTn>
                              </p:par>
                              <p:par>
                                <p:cTn id="8" presetID="10" presetClass="entr" presetSubtype="0" fill="hold" grpId="0" nodeType="withEffect">
                                  <p:stCondLst>
                                    <p:cond delay="12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3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67E452C-19D1-41EF-8735-23A68B1970A6}"/>
              </a:ext>
            </a:extLst>
          </p:cNvPr>
          <p:cNvSpPr>
            <a:spLocks noGrp="1"/>
          </p:cNvSpPr>
          <p:nvPr>
            <p:ph type="pic" sz="quarter" idx="11"/>
          </p:nvPr>
        </p:nvSpPr>
        <p:spPr>
          <a:xfrm>
            <a:off x="1058790" y="2219998"/>
            <a:ext cx="2417690" cy="2418005"/>
          </a:xfrm>
          <a:custGeom>
            <a:avLst/>
            <a:gdLst>
              <a:gd name="connsiteX0" fmla="*/ 0 w 4836009"/>
              <a:gd name="connsiteY0" fmla="*/ 0 h 4836009"/>
              <a:gd name="connsiteX1" fmla="*/ 4836009 w 4836009"/>
              <a:gd name="connsiteY1" fmla="*/ 0 h 4836009"/>
              <a:gd name="connsiteX2" fmla="*/ 4836009 w 4836009"/>
              <a:gd name="connsiteY2" fmla="*/ 4836009 h 4836009"/>
              <a:gd name="connsiteX3" fmla="*/ 0 w 4836009"/>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09" h="4836009">
                <a:moveTo>
                  <a:pt x="0" y="0"/>
                </a:moveTo>
                <a:lnTo>
                  <a:pt x="4836009" y="0"/>
                </a:lnTo>
                <a:lnTo>
                  <a:pt x="4836009"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2" name="Picture Placeholder 11">
            <a:extLst>
              <a:ext uri="{FF2B5EF4-FFF2-40B4-BE49-F238E27FC236}">
                <a16:creationId xmlns:a16="http://schemas.microsoft.com/office/drawing/2014/main" id="{0B210D6E-64B7-45A8-B852-CD8D74D09B2E}"/>
              </a:ext>
            </a:extLst>
          </p:cNvPr>
          <p:cNvSpPr>
            <a:spLocks noGrp="1"/>
          </p:cNvSpPr>
          <p:nvPr>
            <p:ph type="pic" sz="quarter" idx="13"/>
          </p:nvPr>
        </p:nvSpPr>
        <p:spPr>
          <a:xfrm>
            <a:off x="4633298" y="1966108"/>
            <a:ext cx="2925405" cy="2925786"/>
          </a:xfrm>
          <a:custGeom>
            <a:avLst/>
            <a:gdLst>
              <a:gd name="connsiteX0" fmla="*/ 0 w 5851571"/>
              <a:gd name="connsiteY0" fmla="*/ 0 h 5851571"/>
              <a:gd name="connsiteX1" fmla="*/ 5851571 w 5851571"/>
              <a:gd name="connsiteY1" fmla="*/ 0 h 5851571"/>
              <a:gd name="connsiteX2" fmla="*/ 5851571 w 5851571"/>
              <a:gd name="connsiteY2" fmla="*/ 5851571 h 5851571"/>
              <a:gd name="connsiteX3" fmla="*/ 0 w 5851571"/>
              <a:gd name="connsiteY3" fmla="*/ 5851571 h 5851571"/>
            </a:gdLst>
            <a:ahLst/>
            <a:cxnLst>
              <a:cxn ang="0">
                <a:pos x="connsiteX0" y="connsiteY0"/>
              </a:cxn>
              <a:cxn ang="0">
                <a:pos x="connsiteX1" y="connsiteY1"/>
              </a:cxn>
              <a:cxn ang="0">
                <a:pos x="connsiteX2" y="connsiteY2"/>
              </a:cxn>
              <a:cxn ang="0">
                <a:pos x="connsiteX3" y="connsiteY3"/>
              </a:cxn>
            </a:cxnLst>
            <a:rect l="l" t="t" r="r" b="b"/>
            <a:pathLst>
              <a:path w="5851571" h="5851571">
                <a:moveTo>
                  <a:pt x="0" y="0"/>
                </a:moveTo>
                <a:lnTo>
                  <a:pt x="5851571" y="0"/>
                </a:lnTo>
                <a:lnTo>
                  <a:pt x="5851571" y="5851571"/>
                </a:lnTo>
                <a:lnTo>
                  <a:pt x="0" y="5851571"/>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13" name="Picture Placeholder 12">
            <a:extLst>
              <a:ext uri="{FF2B5EF4-FFF2-40B4-BE49-F238E27FC236}">
                <a16:creationId xmlns:a16="http://schemas.microsoft.com/office/drawing/2014/main" id="{045E52FF-08AA-4E28-A1E7-F39F62753588}"/>
              </a:ext>
            </a:extLst>
          </p:cNvPr>
          <p:cNvSpPr>
            <a:spLocks noGrp="1"/>
          </p:cNvSpPr>
          <p:nvPr>
            <p:ph type="pic" sz="quarter" idx="14"/>
          </p:nvPr>
        </p:nvSpPr>
        <p:spPr>
          <a:xfrm>
            <a:off x="8715520" y="2219998"/>
            <a:ext cx="2417690" cy="2418005"/>
          </a:xfrm>
          <a:custGeom>
            <a:avLst/>
            <a:gdLst>
              <a:gd name="connsiteX0" fmla="*/ 0 w 4836010"/>
              <a:gd name="connsiteY0" fmla="*/ 0 h 4836009"/>
              <a:gd name="connsiteX1" fmla="*/ 4836010 w 4836010"/>
              <a:gd name="connsiteY1" fmla="*/ 0 h 4836009"/>
              <a:gd name="connsiteX2" fmla="*/ 4836010 w 4836010"/>
              <a:gd name="connsiteY2" fmla="*/ 4836009 h 4836009"/>
              <a:gd name="connsiteX3" fmla="*/ 0 w 4836010"/>
              <a:gd name="connsiteY3" fmla="*/ 4836009 h 4836009"/>
            </a:gdLst>
            <a:ahLst/>
            <a:cxnLst>
              <a:cxn ang="0">
                <a:pos x="connsiteX0" y="connsiteY0"/>
              </a:cxn>
              <a:cxn ang="0">
                <a:pos x="connsiteX1" y="connsiteY1"/>
              </a:cxn>
              <a:cxn ang="0">
                <a:pos x="connsiteX2" y="connsiteY2"/>
              </a:cxn>
              <a:cxn ang="0">
                <a:pos x="connsiteX3" y="connsiteY3"/>
              </a:cxn>
            </a:cxnLst>
            <a:rect l="l" t="t" r="r" b="b"/>
            <a:pathLst>
              <a:path w="4836010" h="4836009">
                <a:moveTo>
                  <a:pt x="0" y="0"/>
                </a:moveTo>
                <a:lnTo>
                  <a:pt x="4836010" y="0"/>
                </a:lnTo>
                <a:lnTo>
                  <a:pt x="4836010" y="4836009"/>
                </a:lnTo>
                <a:lnTo>
                  <a:pt x="0" y="4836009"/>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151317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300"/>
                                        <p:tgtEl>
                                          <p:spTgt spid="12"/>
                                        </p:tgtEl>
                                      </p:cBhvr>
                                    </p:animEffect>
                                  </p:childTnLst>
                                </p:cTn>
                              </p:par>
                              <p:par>
                                <p:cTn id="11" presetID="10" presetClass="entr" presetSubtype="0" fill="hold" grpId="0" nodeType="withEffect">
                                  <p:stCondLst>
                                    <p:cond delay="8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3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Picture Placeholder 18">
            <a:extLst>
              <a:ext uri="{FF2B5EF4-FFF2-40B4-BE49-F238E27FC236}">
                <a16:creationId xmlns:a16="http://schemas.microsoft.com/office/drawing/2014/main" id="{8A701BC0-D77B-4CAE-8580-7534058C3AA5}"/>
              </a:ext>
            </a:extLst>
          </p:cNvPr>
          <p:cNvSpPr>
            <a:spLocks noGrp="1"/>
          </p:cNvSpPr>
          <p:nvPr>
            <p:ph type="pic" sz="quarter" idx="11"/>
          </p:nvPr>
        </p:nvSpPr>
        <p:spPr>
          <a:xfrm>
            <a:off x="4234511" y="1567338"/>
            <a:ext cx="1809479" cy="1809505"/>
          </a:xfrm>
          <a:custGeom>
            <a:avLst/>
            <a:gdLst>
              <a:gd name="connsiteX0" fmla="*/ 3619429 w 3619429"/>
              <a:gd name="connsiteY0" fmla="*/ 0 h 3619010"/>
              <a:gd name="connsiteX1" fmla="*/ 3619429 w 3619429"/>
              <a:gd name="connsiteY1" fmla="*/ 3619010 h 3619010"/>
              <a:gd name="connsiteX2" fmla="*/ 0 w 3619429"/>
              <a:gd name="connsiteY2" fmla="*/ 3619010 h 3619010"/>
              <a:gd name="connsiteX3" fmla="*/ 917060 w 3619429"/>
              <a:gd name="connsiteY3" fmla="*/ 1505980 h 3619010"/>
              <a:gd name="connsiteX4" fmla="*/ 1507235 w 3619429"/>
              <a:gd name="connsiteY4" fmla="*/ 916362 h 3619010"/>
              <a:gd name="connsiteX5" fmla="*/ 3619429 w 3619429"/>
              <a:gd name="connsiteY5" fmla="*/ 0 h 3619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9010">
                <a:moveTo>
                  <a:pt x="3619429" y="0"/>
                </a:moveTo>
                <a:lnTo>
                  <a:pt x="3619429" y="3619010"/>
                </a:lnTo>
                <a:lnTo>
                  <a:pt x="0" y="3619010"/>
                </a:lnTo>
                <a:cubicBezTo>
                  <a:pt x="25520" y="2851308"/>
                  <a:pt x="331207" y="2091415"/>
                  <a:pt x="917060" y="1505980"/>
                </a:cubicBezTo>
                <a:cubicBezTo>
                  <a:pt x="1507235" y="916362"/>
                  <a:pt x="1507235" y="916362"/>
                  <a:pt x="1507235" y="916362"/>
                </a:cubicBezTo>
                <a:cubicBezTo>
                  <a:pt x="2092530" y="331486"/>
                  <a:pt x="2852145" y="25939"/>
                  <a:pt x="3619429"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0" name="Picture Placeholder 19">
            <a:extLst>
              <a:ext uri="{FF2B5EF4-FFF2-40B4-BE49-F238E27FC236}">
                <a16:creationId xmlns:a16="http://schemas.microsoft.com/office/drawing/2014/main" id="{FFB6FEBA-DB51-4D69-9B4C-36616E7236B8}"/>
              </a:ext>
            </a:extLst>
          </p:cNvPr>
          <p:cNvSpPr>
            <a:spLocks noGrp="1"/>
          </p:cNvSpPr>
          <p:nvPr>
            <p:ph type="pic" sz="quarter" idx="12"/>
          </p:nvPr>
        </p:nvSpPr>
        <p:spPr>
          <a:xfrm>
            <a:off x="6148567" y="1567269"/>
            <a:ext cx="1811710" cy="1809575"/>
          </a:xfrm>
          <a:custGeom>
            <a:avLst/>
            <a:gdLst>
              <a:gd name="connsiteX0" fmla="*/ 0 w 3623892"/>
              <a:gd name="connsiteY0" fmla="*/ 0 h 3619150"/>
              <a:gd name="connsiteX1" fmla="*/ 2116795 w 3623892"/>
              <a:gd name="connsiteY1" fmla="*/ 916502 h 3619150"/>
              <a:gd name="connsiteX2" fmla="*/ 2706832 w 3623892"/>
              <a:gd name="connsiteY2" fmla="*/ 1506120 h 3619150"/>
              <a:gd name="connsiteX3" fmla="*/ 3623892 w 3623892"/>
              <a:gd name="connsiteY3" fmla="*/ 3619150 h 3619150"/>
              <a:gd name="connsiteX4" fmla="*/ 0 w 3623892"/>
              <a:gd name="connsiteY4" fmla="*/ 3619150 h 3619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9150">
                <a:moveTo>
                  <a:pt x="0" y="0"/>
                </a:moveTo>
                <a:cubicBezTo>
                  <a:pt x="768958" y="24823"/>
                  <a:pt x="1530385" y="330370"/>
                  <a:pt x="2116795" y="916502"/>
                </a:cubicBezTo>
                <a:cubicBezTo>
                  <a:pt x="2706832" y="1506120"/>
                  <a:pt x="2706832" y="1506120"/>
                  <a:pt x="2706832" y="1506120"/>
                </a:cubicBezTo>
                <a:cubicBezTo>
                  <a:pt x="3292684" y="2091554"/>
                  <a:pt x="3598371" y="2851447"/>
                  <a:pt x="3623892" y="3619150"/>
                </a:cubicBezTo>
                <a:lnTo>
                  <a:pt x="0" y="3619150"/>
                </a:ln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1" name="Picture Placeholder 20">
            <a:extLst>
              <a:ext uri="{FF2B5EF4-FFF2-40B4-BE49-F238E27FC236}">
                <a16:creationId xmlns:a16="http://schemas.microsoft.com/office/drawing/2014/main" id="{E99129B9-5063-4716-A8DB-2516775ED05D}"/>
              </a:ext>
            </a:extLst>
          </p:cNvPr>
          <p:cNvSpPr>
            <a:spLocks noGrp="1"/>
          </p:cNvSpPr>
          <p:nvPr>
            <p:ph type="pic" sz="quarter" idx="13"/>
          </p:nvPr>
        </p:nvSpPr>
        <p:spPr>
          <a:xfrm>
            <a:off x="6148567" y="3481436"/>
            <a:ext cx="1811710" cy="1809436"/>
          </a:xfrm>
          <a:custGeom>
            <a:avLst/>
            <a:gdLst>
              <a:gd name="connsiteX0" fmla="*/ 0 w 3623892"/>
              <a:gd name="connsiteY0" fmla="*/ 0 h 3618871"/>
              <a:gd name="connsiteX1" fmla="*/ 3623892 w 3623892"/>
              <a:gd name="connsiteY1" fmla="*/ 0 h 3618871"/>
              <a:gd name="connsiteX2" fmla="*/ 2706832 w 3623892"/>
              <a:gd name="connsiteY2" fmla="*/ 2112891 h 3618871"/>
              <a:gd name="connsiteX3" fmla="*/ 2116795 w 3623892"/>
              <a:gd name="connsiteY3" fmla="*/ 2702509 h 3618871"/>
              <a:gd name="connsiteX4" fmla="*/ 0 w 3623892"/>
              <a:gd name="connsiteY4" fmla="*/ 3618871 h 3618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892" h="3618871">
                <a:moveTo>
                  <a:pt x="0" y="0"/>
                </a:moveTo>
                <a:lnTo>
                  <a:pt x="3623892" y="0"/>
                </a:lnTo>
                <a:cubicBezTo>
                  <a:pt x="3598371" y="767563"/>
                  <a:pt x="3292684" y="1527456"/>
                  <a:pt x="2706832" y="2112891"/>
                </a:cubicBezTo>
                <a:cubicBezTo>
                  <a:pt x="2116795" y="2702509"/>
                  <a:pt x="2116795" y="2702509"/>
                  <a:pt x="2116795" y="2702509"/>
                </a:cubicBezTo>
                <a:cubicBezTo>
                  <a:pt x="1530385" y="3288640"/>
                  <a:pt x="768958" y="3594048"/>
                  <a:pt x="0" y="3618871"/>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
        <p:nvSpPr>
          <p:cNvPr id="22" name="Picture Placeholder 21">
            <a:extLst>
              <a:ext uri="{FF2B5EF4-FFF2-40B4-BE49-F238E27FC236}">
                <a16:creationId xmlns:a16="http://schemas.microsoft.com/office/drawing/2014/main" id="{49E1851D-605E-4620-A08E-5EEFA04BE2B0}"/>
              </a:ext>
            </a:extLst>
          </p:cNvPr>
          <p:cNvSpPr>
            <a:spLocks noGrp="1"/>
          </p:cNvSpPr>
          <p:nvPr>
            <p:ph type="pic" sz="quarter" idx="14"/>
          </p:nvPr>
        </p:nvSpPr>
        <p:spPr>
          <a:xfrm>
            <a:off x="4234511" y="3481435"/>
            <a:ext cx="1809479" cy="1809366"/>
          </a:xfrm>
          <a:custGeom>
            <a:avLst/>
            <a:gdLst>
              <a:gd name="connsiteX0" fmla="*/ 0 w 3619429"/>
              <a:gd name="connsiteY0" fmla="*/ 0 h 3618732"/>
              <a:gd name="connsiteX1" fmla="*/ 3619429 w 3619429"/>
              <a:gd name="connsiteY1" fmla="*/ 0 h 3618732"/>
              <a:gd name="connsiteX2" fmla="*/ 3619429 w 3619429"/>
              <a:gd name="connsiteY2" fmla="*/ 3618732 h 3618732"/>
              <a:gd name="connsiteX3" fmla="*/ 1507235 w 3619429"/>
              <a:gd name="connsiteY3" fmla="*/ 2702509 h 3618732"/>
              <a:gd name="connsiteX4" fmla="*/ 917060 w 3619429"/>
              <a:gd name="connsiteY4" fmla="*/ 2112891 h 3618732"/>
              <a:gd name="connsiteX5" fmla="*/ 0 w 3619429"/>
              <a:gd name="connsiteY5" fmla="*/ 0 h 361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29" h="3618732">
                <a:moveTo>
                  <a:pt x="0" y="0"/>
                </a:moveTo>
                <a:lnTo>
                  <a:pt x="3619429" y="0"/>
                </a:lnTo>
                <a:lnTo>
                  <a:pt x="3619429" y="3618732"/>
                </a:lnTo>
                <a:cubicBezTo>
                  <a:pt x="2852145" y="3592793"/>
                  <a:pt x="2092530" y="3287385"/>
                  <a:pt x="1507235" y="2702509"/>
                </a:cubicBezTo>
                <a:cubicBezTo>
                  <a:pt x="917060" y="2112891"/>
                  <a:pt x="917060" y="2112891"/>
                  <a:pt x="917060" y="2112891"/>
                </a:cubicBezTo>
                <a:cubicBezTo>
                  <a:pt x="331207" y="1527456"/>
                  <a:pt x="25520" y="767563"/>
                  <a:pt x="0" y="0"/>
                </a:cubicBezTo>
                <a:close/>
              </a:path>
            </a:pathLst>
          </a:custGeom>
          <a:pattFill prst="pct60">
            <a:fgClr>
              <a:schemeClr val="bg1"/>
            </a:fgClr>
            <a:bgClr>
              <a:schemeClr val="bg1">
                <a:lumMod val="85000"/>
              </a:schemeClr>
            </a:bgClr>
          </a:pattFill>
          <a:effectLst/>
        </p:spPr>
        <p:txBody>
          <a:bodyPr wrap="square" anchor="ctr">
            <a:noAutofit/>
          </a:bodyPr>
          <a:lstStyle>
            <a:lvl1pPr marL="0" indent="0" algn="ctr">
              <a:buFontTx/>
              <a:buNone/>
              <a:defRPr sz="1200"/>
            </a:lvl1pPr>
          </a:lstStyle>
          <a:p>
            <a:endParaRPr lang="en-US"/>
          </a:p>
        </p:txBody>
      </p:sp>
    </p:spTree>
    <p:extLst>
      <p:ext uri="{BB962C8B-B14F-4D97-AF65-F5344CB8AC3E}">
        <p14:creationId xmlns:p14="http://schemas.microsoft.com/office/powerpoint/2010/main" val="282815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300"/>
                                        <p:tgtEl>
                                          <p:spTgt spid="1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300"/>
                                        <p:tgtEl>
                                          <p:spTgt spid="20"/>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300"/>
                                        <p:tgtEl>
                                          <p:spTgt spid="21"/>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4871FC-187F-43C1-B65E-9C43592E2B9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A0BE46AD-7109-49E3-8778-04E34B7054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479B5B7-343C-46E8-9A9C-344159AD2F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0087AA6-984A-47A8-AC4C-478BFE40092D}"/>
              </a:ext>
            </a:extLst>
          </p:cNvPr>
          <p:cNvSpPr>
            <a:spLocks noGrp="1"/>
          </p:cNvSpPr>
          <p:nvPr>
            <p:ph type="dt" sz="half" idx="10"/>
          </p:nvPr>
        </p:nvSpPr>
        <p:spPr/>
        <p:txBody>
          <a:bodyPr/>
          <a:lstStyle/>
          <a:p>
            <a:fld id="{5B52793E-8EF3-474C-97C1-FD2562493DC0}" type="datetimeFigureOut">
              <a:rPr lang="fr-FR" smtClean="0"/>
              <a:t>13/09/2022</a:t>
            </a:fld>
            <a:endParaRPr lang="fr-FR"/>
          </a:p>
        </p:txBody>
      </p:sp>
      <p:sp>
        <p:nvSpPr>
          <p:cNvPr id="6" name="Espace réservé du pied de page 5">
            <a:extLst>
              <a:ext uri="{FF2B5EF4-FFF2-40B4-BE49-F238E27FC236}">
                <a16:creationId xmlns:a16="http://schemas.microsoft.com/office/drawing/2014/main" id="{67658FDB-F246-41A2-A443-51A04A8F75E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867925A-09F0-410D-BF6E-3F787861594D}"/>
              </a:ext>
            </a:extLst>
          </p:cNvPr>
          <p:cNvSpPr>
            <a:spLocks noGrp="1"/>
          </p:cNvSpPr>
          <p:nvPr>
            <p:ph type="sldNum" sz="quarter" idx="12"/>
          </p:nvPr>
        </p:nvSpPr>
        <p:spPr/>
        <p:txBody>
          <a:bodyPr/>
          <a:lstStyle/>
          <a:p>
            <a:fld id="{A3AEAA85-A088-4E08-B005-475B00FAFE30}" type="slidenum">
              <a:rPr lang="fr-FR" smtClean="0"/>
              <a:t>‹N°›</a:t>
            </a:fld>
            <a:endParaRPr lang="fr-FR"/>
          </a:p>
        </p:txBody>
      </p:sp>
    </p:spTree>
    <p:extLst>
      <p:ext uri="{BB962C8B-B14F-4D97-AF65-F5344CB8AC3E}">
        <p14:creationId xmlns:p14="http://schemas.microsoft.com/office/powerpoint/2010/main" val="5802555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B5593F2-E64A-40ED-944E-8AB64DD17CF1}"/>
              </a:ext>
            </a:extLst>
          </p:cNvPr>
          <p:cNvSpPr/>
          <p:nvPr userDrawn="1"/>
        </p:nvSpPr>
        <p:spPr>
          <a:xfrm rot="5400000">
            <a:off x="5850141" y="516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7" name="Rectangle 16">
            <a:extLst>
              <a:ext uri="{FF2B5EF4-FFF2-40B4-BE49-F238E27FC236}">
                <a16:creationId xmlns:a16="http://schemas.microsoft.com/office/drawing/2014/main" id="{8E319BCE-E364-4BCD-908C-A01F28027962}"/>
              </a:ext>
            </a:extLst>
          </p:cNvPr>
          <p:cNvSpPr/>
          <p:nvPr userDrawn="1"/>
        </p:nvSpPr>
        <p:spPr>
          <a:xfrm rot="5400000">
            <a:off x="5850141" y="-5850141"/>
            <a:ext cx="491719" cy="12192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 name="Rectangle 1">
            <a:extLst>
              <a:ext uri="{FF2B5EF4-FFF2-40B4-BE49-F238E27FC236}">
                <a16:creationId xmlns:a16="http://schemas.microsoft.com/office/drawing/2014/main" id="{EED1674B-7819-4290-8EC6-DD14B5462434}"/>
              </a:ext>
            </a:extLst>
          </p:cNvPr>
          <p:cNvSpPr/>
          <p:nvPr userDrawn="1"/>
        </p:nvSpPr>
        <p:spPr>
          <a:xfrm>
            <a:off x="0"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 name="TextBox 2">
            <a:extLst>
              <a:ext uri="{FF2B5EF4-FFF2-40B4-BE49-F238E27FC236}">
                <a16:creationId xmlns:a16="http://schemas.microsoft.com/office/drawing/2014/main" id="{862FAAB3-2BD3-4B4B-8F68-CA607194A7CD}"/>
              </a:ext>
            </a:extLst>
          </p:cNvPr>
          <p:cNvSpPr txBox="1"/>
          <p:nvPr userDrawn="1"/>
        </p:nvSpPr>
        <p:spPr>
          <a:xfrm rot="16200000">
            <a:off x="-385071" y="5914770"/>
            <a:ext cx="1261797" cy="338554"/>
          </a:xfrm>
          <a:prstGeom prst="rect">
            <a:avLst/>
          </a:prstGeom>
          <a:noFill/>
        </p:spPr>
        <p:txBody>
          <a:bodyPr wrap="square" rtlCol="0">
            <a:spAutoFit/>
          </a:bodyPr>
          <a:lstStyle/>
          <a:p>
            <a:pPr algn="l"/>
            <a:r>
              <a:rPr lang="en-US" sz="1600" b="0">
                <a:solidFill>
                  <a:schemeClr val="accent1"/>
                </a:solidFill>
                <a:latin typeface="Open Sans Extrabold" panose="020B0906030804020204" pitchFamily="34" charset="0"/>
                <a:ea typeface="Open Sans Extrabold" panose="020B0906030804020204" pitchFamily="34" charset="0"/>
                <a:cs typeface="Open Sans Extrabold" panose="020B0906030804020204" pitchFamily="34" charset="0"/>
              </a:rPr>
              <a:t>Massive X</a:t>
            </a:r>
          </a:p>
        </p:txBody>
      </p:sp>
      <p:sp>
        <p:nvSpPr>
          <p:cNvPr id="4" name="Slide Number Placeholder 5">
            <a:extLst>
              <a:ext uri="{FF2B5EF4-FFF2-40B4-BE49-F238E27FC236}">
                <a16:creationId xmlns:a16="http://schemas.microsoft.com/office/drawing/2014/main" id="{EE3CA0C5-696B-4035-8328-04E507A14E6E}"/>
              </a:ext>
            </a:extLst>
          </p:cNvPr>
          <p:cNvSpPr txBox="1">
            <a:spLocks/>
          </p:cNvSpPr>
          <p:nvPr userDrawn="1"/>
        </p:nvSpPr>
        <p:spPr>
          <a:xfrm>
            <a:off x="164697" y="3283310"/>
            <a:ext cx="162261" cy="291381"/>
          </a:xfrm>
          <a:prstGeom prst="rect">
            <a:avLst/>
          </a:prstGeom>
        </p:spPr>
        <p:txBody>
          <a:bodyPr vert="horz" wrap="none" lIns="60952" tIns="30476" rIns="60952" bIns="30476"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A290D8D-6BA0-418D-AFED-C65293F70DA0}" type="slidenum">
              <a:rPr lang="en-US" sz="1200" b="1" smtClean="0">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rPr>
              <a:pPr algn="ctr"/>
              <a:t>‹N°›</a:t>
            </a:fld>
            <a:endParaRPr lang="en-US" sz="700" b="1">
              <a:solidFill>
                <a:srgbClr val="172144"/>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Straight Connector 4">
            <a:extLst>
              <a:ext uri="{FF2B5EF4-FFF2-40B4-BE49-F238E27FC236}">
                <a16:creationId xmlns:a16="http://schemas.microsoft.com/office/drawing/2014/main" id="{504B40BC-21B9-4D12-8535-D9C29D99F968}"/>
              </a:ext>
            </a:extLst>
          </p:cNvPr>
          <p:cNvCxnSpPr/>
          <p:nvPr userDrawn="1"/>
        </p:nvCxnSpPr>
        <p:spPr>
          <a:xfrm>
            <a:off x="120026" y="223120"/>
            <a:ext cx="238296"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5B6781-0284-4FF4-9C39-1E697832CCB5}"/>
              </a:ext>
            </a:extLst>
          </p:cNvPr>
          <p:cNvCxnSpPr>
            <a:cxnSpLocks/>
          </p:cNvCxnSpPr>
          <p:nvPr userDrawn="1"/>
        </p:nvCxnSpPr>
        <p:spPr>
          <a:xfrm>
            <a:off x="120026" y="269044"/>
            <a:ext cx="101742"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FE7EC0D-F0F0-4288-868F-D1A462C8D492}"/>
              </a:ext>
            </a:extLst>
          </p:cNvPr>
          <p:cNvCxnSpPr>
            <a:cxnSpLocks/>
          </p:cNvCxnSpPr>
          <p:nvPr userDrawn="1"/>
        </p:nvCxnSpPr>
        <p:spPr>
          <a:xfrm>
            <a:off x="120026" y="314968"/>
            <a:ext cx="181333" cy="0"/>
          </a:xfrm>
          <a:prstGeom prst="line">
            <a:avLst/>
          </a:prstGeom>
          <a:ln w="19050">
            <a:solidFill>
              <a:srgbClr val="172144"/>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29CC7530-A671-4661-A267-47CAC7E2FF44}"/>
              </a:ext>
            </a:extLst>
          </p:cNvPr>
          <p:cNvGrpSpPr/>
          <p:nvPr userDrawn="1"/>
        </p:nvGrpSpPr>
        <p:grpSpPr>
          <a:xfrm>
            <a:off x="69896" y="655395"/>
            <a:ext cx="338555" cy="912401"/>
            <a:chOff x="139809" y="1310790"/>
            <a:chExt cx="677200" cy="1824801"/>
          </a:xfrm>
        </p:grpSpPr>
        <p:sp>
          <p:nvSpPr>
            <p:cNvPr id="9" name="Rectangle 8">
              <a:extLst>
                <a:ext uri="{FF2B5EF4-FFF2-40B4-BE49-F238E27FC236}">
                  <a16:creationId xmlns:a16="http://schemas.microsoft.com/office/drawing/2014/main" id="{BC58E2E0-3292-4E74-A22D-947EED6AA7AC}"/>
                </a:ext>
              </a:extLst>
            </p:cNvPr>
            <p:cNvSpPr/>
            <p:nvPr userDrawn="1"/>
          </p:nvSpPr>
          <p:spPr>
            <a:xfrm>
              <a:off x="139809" y="1946192"/>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b</a:t>
              </a:r>
            </a:p>
          </p:txBody>
        </p:sp>
        <p:sp>
          <p:nvSpPr>
            <p:cNvPr id="10" name="Rectangle 9">
              <a:extLst>
                <a:ext uri="{FF2B5EF4-FFF2-40B4-BE49-F238E27FC236}">
                  <a16:creationId xmlns:a16="http://schemas.microsoft.com/office/drawing/2014/main" id="{9204B764-23BF-41EC-BF35-4E759ABDC120}"/>
                </a:ext>
              </a:extLst>
            </p:cNvPr>
            <p:cNvSpPr/>
            <p:nvPr userDrawn="1"/>
          </p:nvSpPr>
          <p:spPr>
            <a:xfrm>
              <a:off x="139809" y="1310790"/>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1" name="Rectangle 10">
              <a:extLst>
                <a:ext uri="{FF2B5EF4-FFF2-40B4-BE49-F238E27FC236}">
                  <a16:creationId xmlns:a16="http://schemas.microsoft.com/office/drawing/2014/main" id="{D900F3B3-A1A6-4A4A-9768-B08A60BCF080}"/>
                </a:ext>
              </a:extLst>
            </p:cNvPr>
            <p:cNvSpPr/>
            <p:nvPr userDrawn="1"/>
          </p:nvSpPr>
          <p:spPr>
            <a:xfrm>
              <a:off x="139811" y="2581593"/>
              <a:ext cx="677198" cy="553998"/>
            </a:xfrm>
            <a:prstGeom prst="rect">
              <a:avLst/>
            </a:prstGeom>
          </p:spPr>
          <p:txBody>
            <a:bodyPr wrap="none" anchor="ctr">
              <a:spAutoFit/>
            </a:bodyPr>
            <a:lstStyle/>
            <a:p>
              <a:pPr algn="ctr"/>
              <a:r>
                <a:rPr lang="en-US" sz="1200">
                  <a:solidFill>
                    <a:srgbClr val="314792">
                      <a:alpha val="49000"/>
                    </a:srgbClr>
                  </a:solidFill>
                  <a:latin typeface="Designball-Social-01" pitchFamily="2" charset="0"/>
                </a:rPr>
                <a:t>c</a:t>
              </a:r>
            </a:p>
          </p:txBody>
        </p:sp>
        <p:sp>
          <p:nvSpPr>
            <p:cNvPr id="12" name="Rectangle 11">
              <a:hlinkClick r:id="rId2"/>
              <a:extLst>
                <a:ext uri="{FF2B5EF4-FFF2-40B4-BE49-F238E27FC236}">
                  <a16:creationId xmlns:a16="http://schemas.microsoft.com/office/drawing/2014/main" id="{C1510384-2C3D-4EBE-BD59-99BB4F7B1D95}"/>
                </a:ext>
              </a:extLst>
            </p:cNvPr>
            <p:cNvSpPr/>
            <p:nvPr userDrawn="1"/>
          </p:nvSpPr>
          <p:spPr>
            <a:xfrm>
              <a:off x="311927" y="200584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3" name="Rectangle 12">
              <a:hlinkClick r:id="rId3"/>
              <a:extLst>
                <a:ext uri="{FF2B5EF4-FFF2-40B4-BE49-F238E27FC236}">
                  <a16:creationId xmlns:a16="http://schemas.microsoft.com/office/drawing/2014/main" id="{E820DE5E-C61D-42D9-9F6F-1E352E9F4232}"/>
                </a:ext>
              </a:extLst>
            </p:cNvPr>
            <p:cNvSpPr/>
            <p:nvPr userDrawn="1"/>
          </p:nvSpPr>
          <p:spPr>
            <a:xfrm>
              <a:off x="311927" y="1375076"/>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sp>
          <p:nvSpPr>
            <p:cNvPr id="14" name="Rectangle 13">
              <a:hlinkClick r:id="rId4"/>
              <a:extLst>
                <a:ext uri="{FF2B5EF4-FFF2-40B4-BE49-F238E27FC236}">
                  <a16:creationId xmlns:a16="http://schemas.microsoft.com/office/drawing/2014/main" id="{D6187E50-754A-44EE-BA02-05EBB604955C}"/>
                </a:ext>
              </a:extLst>
            </p:cNvPr>
            <p:cNvSpPr/>
            <p:nvPr userDrawn="1"/>
          </p:nvSpPr>
          <p:spPr>
            <a:xfrm>
              <a:off x="311927" y="2636618"/>
              <a:ext cx="332961" cy="443947"/>
            </a:xfrm>
            <a:prstGeom prst="rect">
              <a:avLst/>
            </a:prstGeom>
            <a:solidFill>
              <a:schemeClr val="bg2">
                <a:alpha val="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solidFill>
                  <a:srgbClr val="314792">
                    <a:alpha val="49000"/>
                  </a:srgbClr>
                </a:solidFill>
              </a:endParaRPr>
            </a:p>
          </p:txBody>
        </p:sp>
      </p:grpSp>
      <p:cxnSp>
        <p:nvCxnSpPr>
          <p:cNvPr id="16" name="Straight Connector 15">
            <a:extLst>
              <a:ext uri="{FF2B5EF4-FFF2-40B4-BE49-F238E27FC236}">
                <a16:creationId xmlns:a16="http://schemas.microsoft.com/office/drawing/2014/main" id="{19D26279-CF3F-44FD-A4E8-B89D5F761927}"/>
              </a:ext>
            </a:extLst>
          </p:cNvPr>
          <p:cNvCxnSpPr/>
          <p:nvPr userDrawn="1"/>
        </p:nvCxnSpPr>
        <p:spPr>
          <a:xfrm>
            <a:off x="491655" y="0"/>
            <a:ext cx="0" cy="6858000"/>
          </a:xfrm>
          <a:prstGeom prst="line">
            <a:avLst/>
          </a:prstGeom>
          <a:ln w="25400">
            <a:solidFill>
              <a:srgbClr val="EBECF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C634A3-E97D-43E8-BF4A-61945DFF0111}"/>
              </a:ext>
            </a:extLst>
          </p:cNvPr>
          <p:cNvSpPr/>
          <p:nvPr userDrawn="1"/>
        </p:nvSpPr>
        <p:spPr>
          <a:xfrm>
            <a:off x="11700345" y="0"/>
            <a:ext cx="491655" cy="6858000"/>
          </a:xfrm>
          <a:prstGeom prst="rect">
            <a:avLst/>
          </a:prstGeom>
          <a:solidFill>
            <a:srgbClr val="FFFFFF"/>
          </a:solidFill>
          <a:ln>
            <a:noFill/>
          </a:ln>
          <a:effectLst>
            <a:outerShdw blurRad="952500" dist="215900" algn="l" rotWithShape="0">
              <a:schemeClr val="accent1">
                <a:lumMod val="50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25217555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399DF4-D239-4B46-A59E-3F2D266B8AC5}"/>
              </a:ext>
            </a:extLst>
          </p:cNvPr>
          <p:cNvSpPr/>
          <p:nvPr userDrawn="1"/>
        </p:nvSpPr>
        <p:spPr>
          <a:xfrm>
            <a:off x="781742" y="647700"/>
            <a:ext cx="10628516" cy="5524500"/>
          </a:xfrm>
          <a:prstGeom prst="rect">
            <a:avLst/>
          </a:prstGeom>
          <a:solidFill>
            <a:schemeClr val="accent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509588958"/>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guide id="3" pos="985">
          <p15:clr>
            <a:srgbClr val="FBAE40"/>
          </p15:clr>
        </p15:guide>
        <p15:guide id="4" pos="1437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theme" Target="../theme/theme3.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8" Type="http://schemas.openxmlformats.org/officeDocument/2006/relationships/slideLayout" Target="../slideLayouts/slideLayout32.xml"/><Relationship Id="rId3"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theme" Target="../theme/theme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1DA3115-0D57-4E88-813E-7E5223DCD3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9C7BA5A-98F8-4C18-88C7-4E95B4097C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224717D-BD78-4945-9BEC-222D9EB377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2793E-8EF3-474C-97C1-FD2562493DC0}"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C1FBB444-5F28-4D4B-91E6-B90C2FFBCF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80EC96C-2FD4-4CB2-B38A-8B35F0B9D0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AEAA85-A088-4E08-B005-475B00FAFE30}" type="slidenum">
              <a:rPr lang="fr-FR" smtClean="0"/>
              <a:t>‹N°›</a:t>
            </a:fld>
            <a:endParaRPr lang="fr-FR"/>
          </a:p>
        </p:txBody>
      </p:sp>
    </p:spTree>
    <p:extLst>
      <p:ext uri="{BB962C8B-B14F-4D97-AF65-F5344CB8AC3E}">
        <p14:creationId xmlns:p14="http://schemas.microsoft.com/office/powerpoint/2010/main" val="599028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40" r:id="rId12"/>
    <p:sldLayoutId id="214748375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66C01F1-A6EF-47A6-9218-920CA72A24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2E6D3D2F-F6E2-44A1-9675-9A48BF4480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E80CFF4-6EB8-4B19-8C2B-0998319B1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21EDBC-C12F-48D2-A2E3-9410BF2C11D5}" type="datetimeFigureOut">
              <a:rPr lang="fr-FR" smtClean="0"/>
              <a:t>13/09/2022</a:t>
            </a:fld>
            <a:endParaRPr lang="fr-FR"/>
          </a:p>
        </p:txBody>
      </p:sp>
      <p:sp>
        <p:nvSpPr>
          <p:cNvPr id="5" name="Espace réservé du pied de page 4">
            <a:extLst>
              <a:ext uri="{FF2B5EF4-FFF2-40B4-BE49-F238E27FC236}">
                <a16:creationId xmlns:a16="http://schemas.microsoft.com/office/drawing/2014/main" id="{6EC27E44-1E21-4450-A451-5251667F0A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2A44ADC-22BF-470A-9CC2-73F7B8E12D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9E884E-FD35-460A-AC97-1C709563968D}" type="slidenum">
              <a:rPr lang="fr-FR" smtClean="0"/>
              <a:t>‹N°›</a:t>
            </a:fld>
            <a:endParaRPr lang="fr-FR"/>
          </a:p>
        </p:txBody>
      </p:sp>
    </p:spTree>
    <p:extLst>
      <p:ext uri="{BB962C8B-B14F-4D97-AF65-F5344CB8AC3E}">
        <p14:creationId xmlns:p14="http://schemas.microsoft.com/office/powerpoint/2010/main" val="427120904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27423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755" r:id="rId36"/>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816">
          <p15:clr>
            <a:srgbClr val="F26B43"/>
          </p15:clr>
        </p15:guide>
        <p15:guide id="4" orient="horz" pos="7776">
          <p15:clr>
            <a:srgbClr val="F26B43"/>
          </p15:clr>
        </p15:guide>
        <p15:guide id="5" pos="14377">
          <p15:clr>
            <a:srgbClr val="F26B43"/>
          </p15:clr>
        </p15:guide>
        <p15:guide id="6" pos="98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6EAF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25974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624">
          <p15:clr>
            <a:srgbClr val="F26B43"/>
          </p15:clr>
        </p15:guide>
        <p15:guide id="4" orient="horz" pos="8016">
          <p15:clr>
            <a:srgbClr val="F26B43"/>
          </p15:clr>
        </p15:guide>
        <p15:guide id="5" pos="14737">
          <p15:clr>
            <a:srgbClr val="F26B43"/>
          </p15:clr>
        </p15:guide>
        <p15:guide id="6" pos="6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8.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easychair.or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58.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989C3A0-4AAB-4E1B-A963-031A96161CBE}"/>
              </a:ext>
            </a:extLst>
          </p:cNvPr>
          <p:cNvGrpSpPr/>
          <p:nvPr/>
        </p:nvGrpSpPr>
        <p:grpSpPr>
          <a:xfrm flipH="1">
            <a:off x="-2252315" y="-1670023"/>
            <a:ext cx="357354" cy="357354"/>
            <a:chOff x="9775767" y="3408218"/>
            <a:chExt cx="714895" cy="714895"/>
          </a:xfrm>
        </p:grpSpPr>
        <p:sp>
          <p:nvSpPr>
            <p:cNvPr id="17" name="Oval 16">
              <a:extLst>
                <a:ext uri="{FF2B5EF4-FFF2-40B4-BE49-F238E27FC236}">
                  <a16:creationId xmlns:a16="http://schemas.microsoft.com/office/drawing/2014/main" id="{B1B02C46-01E1-4305-B45E-935A5B5441A1}"/>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marL="0" marR="0" lvl="0" indent="0" algn="ctr" defTabSz="22850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Oval 17">
              <a:extLst>
                <a:ext uri="{FF2B5EF4-FFF2-40B4-BE49-F238E27FC236}">
                  <a16:creationId xmlns:a16="http://schemas.microsoft.com/office/drawing/2014/main" id="{C7C8679B-4486-4A90-BE13-0A70A7D0A8A2}"/>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marL="0" marR="0" lvl="0" indent="0" algn="ctr" defTabSz="22850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23" name="Group 22">
            <a:extLst>
              <a:ext uri="{FF2B5EF4-FFF2-40B4-BE49-F238E27FC236}">
                <a16:creationId xmlns:a16="http://schemas.microsoft.com/office/drawing/2014/main" id="{636C091B-7548-4235-A346-49C13B557230}"/>
              </a:ext>
            </a:extLst>
          </p:cNvPr>
          <p:cNvGrpSpPr/>
          <p:nvPr/>
        </p:nvGrpSpPr>
        <p:grpSpPr>
          <a:xfrm flipH="1">
            <a:off x="13098342" y="9691103"/>
            <a:ext cx="357354" cy="357354"/>
            <a:chOff x="9775767" y="3408218"/>
            <a:chExt cx="714895" cy="714895"/>
          </a:xfrm>
        </p:grpSpPr>
        <p:sp>
          <p:nvSpPr>
            <p:cNvPr id="24" name="Oval 23">
              <a:extLst>
                <a:ext uri="{FF2B5EF4-FFF2-40B4-BE49-F238E27FC236}">
                  <a16:creationId xmlns:a16="http://schemas.microsoft.com/office/drawing/2014/main" id="{39CB4D9D-4066-4A7F-B986-B67D10FFA681}"/>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marL="0" marR="0" lvl="0" indent="0" algn="ctr" defTabSz="22850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Oval 24">
              <a:extLst>
                <a:ext uri="{FF2B5EF4-FFF2-40B4-BE49-F238E27FC236}">
                  <a16:creationId xmlns:a16="http://schemas.microsoft.com/office/drawing/2014/main" id="{7732F856-D3A6-48E4-BA4F-D8E308A8F9BA}"/>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marL="0" marR="0" lvl="0" indent="0" algn="ctr" defTabSz="22850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6" name="TextBox 25">
            <a:extLst>
              <a:ext uri="{FF2B5EF4-FFF2-40B4-BE49-F238E27FC236}">
                <a16:creationId xmlns:a16="http://schemas.microsoft.com/office/drawing/2014/main" id="{03C08032-1EBB-4C4E-BACD-DADF26564597}"/>
              </a:ext>
            </a:extLst>
          </p:cNvPr>
          <p:cNvSpPr txBox="1"/>
          <p:nvPr/>
        </p:nvSpPr>
        <p:spPr>
          <a:xfrm>
            <a:off x="469539" y="4102310"/>
            <a:ext cx="3753684" cy="2031325"/>
          </a:xfrm>
          <a:prstGeom prst="rect">
            <a:avLst/>
          </a:prstGeom>
          <a:noFill/>
        </p:spPr>
        <p:txBody>
          <a:bodyPr wrap="square" rtlCol="0">
            <a:spAutoFit/>
          </a:bodyPr>
          <a:lstStyle/>
          <a:p>
            <a:pPr marL="0" marR="0" lvl="0" indent="0" algn="l" defTabSz="914400" rtl="0" eaLnBrk="1" fontAlgn="auto" latinLnBrk="0" hangingPunct="1">
              <a:spcBef>
                <a:spcPct val="50000"/>
              </a:spcBef>
              <a:spcAft>
                <a:spcPts val="0"/>
              </a:spcAft>
              <a:buClr>
                <a:srgbClr val="A82217"/>
              </a:buClr>
              <a:buSzTx/>
              <a:buFontTx/>
              <a:buNone/>
              <a:tabLst>
                <a:tab pos="3859890" algn="l"/>
              </a:tabLst>
              <a:defRPr/>
            </a:pPr>
            <a:r>
              <a:rPr kumimoji="1" lang="fr-FR" sz="1800" b="0" i="0" u="none" strike="noStrike" kern="0" cap="none" spc="0" normalizeH="0" baseline="0" noProof="0" dirty="0">
                <a:ln w="0"/>
                <a:solidFill>
                  <a:srgbClr val="172144"/>
                </a:solidFill>
                <a:effectLst/>
                <a:uLnTx/>
                <a:uFillTx/>
                <a:latin typeface="Times New Roman" panose="02020603050405020304" pitchFamily="18" charset="0"/>
                <a:ea typeface="Open Sans Bold" panose="020B0806030504020204" pitchFamily="34" charset="0"/>
                <a:cs typeface="Times New Roman" panose="02020603050405020304" pitchFamily="18" charset="0"/>
              </a:rPr>
              <a:t>Encadrant à DXC :</a:t>
            </a:r>
          </a:p>
          <a:p>
            <a:pPr marL="355600" marR="0" lvl="1" indent="0" algn="l" defTabSz="914400" rtl="0" eaLnBrk="1" fontAlgn="auto" latinLnBrk="0" hangingPunct="1">
              <a:spcBef>
                <a:spcPct val="50000"/>
              </a:spcBef>
              <a:spcAft>
                <a:spcPts val="0"/>
              </a:spcAft>
              <a:buClr>
                <a:srgbClr val="A82217"/>
              </a:buClr>
              <a:buSzTx/>
              <a:buFontTx/>
              <a:buNone/>
              <a:tabLst>
                <a:tab pos="3859890" algn="l"/>
              </a:tabLst>
              <a:defRPr/>
            </a:pPr>
            <a:r>
              <a:rPr kumimoji="1" lang="fr-MA"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rPr>
              <a:t>M. </a:t>
            </a:r>
            <a:r>
              <a:rPr kumimoji="1" lang="fr-MA" b="1" kern="0" dirty="0">
                <a:solidFill>
                  <a:srgbClr val="172144">
                    <a:lumMod val="75000"/>
                    <a:lumOff val="25000"/>
                  </a:srgbClr>
                </a:solidFill>
                <a:latin typeface="Times New Roman" panose="02020603050405020304" pitchFamily="18" charset="0"/>
                <a:ea typeface="Open Sans" panose="020B0606030504020204" pitchFamily="34" charset="0"/>
                <a:cs typeface="Times New Roman" panose="02020603050405020304" pitchFamily="18" charset="0"/>
              </a:rPr>
              <a:t>ASMANE Ahmed</a:t>
            </a:r>
            <a:endParaRPr kumimoji="1" lang="fr-FR"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endParaRPr>
          </a:p>
          <a:p>
            <a:pPr marL="355600" marR="0" lvl="1" indent="0" algn="l" defTabSz="914400" rtl="0" eaLnBrk="1" fontAlgn="auto" latinLnBrk="0" hangingPunct="1">
              <a:spcBef>
                <a:spcPct val="50000"/>
              </a:spcBef>
              <a:spcAft>
                <a:spcPts val="0"/>
              </a:spcAft>
              <a:buClr>
                <a:srgbClr val="A82217"/>
              </a:buClr>
              <a:buSzTx/>
              <a:buFontTx/>
              <a:buNone/>
              <a:tabLst>
                <a:tab pos="3859890" algn="l"/>
              </a:tabLst>
              <a:defRPr/>
            </a:pPr>
            <a:r>
              <a:rPr kumimoji="1" lang="fr-FR" b="1" kern="0" dirty="0">
                <a:solidFill>
                  <a:srgbClr val="172144">
                    <a:lumMod val="75000"/>
                    <a:lumOff val="25000"/>
                  </a:srgbClr>
                </a:solidFill>
                <a:latin typeface="Times New Roman" panose="02020603050405020304" pitchFamily="18" charset="0"/>
                <a:ea typeface="Open Sans" panose="020B0606030504020204" pitchFamily="34" charset="0"/>
                <a:cs typeface="Times New Roman" panose="02020603050405020304" pitchFamily="18" charset="0"/>
              </a:rPr>
              <a:t>M.</a:t>
            </a:r>
            <a:r>
              <a:rPr kumimoji="1" lang="fr-FR"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rPr>
              <a:t> BELI</a:t>
            </a:r>
            <a:r>
              <a:rPr kumimoji="1" lang="fr-FR" b="1" kern="0" dirty="0">
                <a:solidFill>
                  <a:srgbClr val="172144">
                    <a:lumMod val="75000"/>
                    <a:lumOff val="25000"/>
                  </a:srgbClr>
                </a:solidFill>
                <a:latin typeface="Times New Roman" panose="02020603050405020304" pitchFamily="18" charset="0"/>
                <a:ea typeface="Open Sans" panose="020B0606030504020204" pitchFamily="34" charset="0"/>
                <a:cs typeface="Times New Roman" panose="02020603050405020304" pitchFamily="18" charset="0"/>
              </a:rPr>
              <a:t>NGA Gabriel</a:t>
            </a:r>
            <a:endParaRPr kumimoji="1" lang="fr-FR"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endParaRPr>
          </a:p>
          <a:p>
            <a:pPr marL="0" marR="0" lvl="0" indent="0" algn="l" defTabSz="914400" rtl="0" eaLnBrk="1" fontAlgn="auto" latinLnBrk="0" hangingPunct="1">
              <a:spcBef>
                <a:spcPct val="50000"/>
              </a:spcBef>
              <a:spcAft>
                <a:spcPts val="0"/>
              </a:spcAft>
              <a:buClr>
                <a:srgbClr val="A82217"/>
              </a:buClr>
              <a:buSzTx/>
              <a:buFontTx/>
              <a:buNone/>
              <a:tabLst>
                <a:tab pos="3859890" algn="l"/>
              </a:tabLst>
              <a:defRPr/>
            </a:pPr>
            <a:r>
              <a:rPr kumimoji="1" lang="fr-FR" sz="1800" b="0" i="0" u="none" strike="noStrike" kern="0" cap="none" spc="0" normalizeH="0" baseline="0" noProof="0" dirty="0">
                <a:ln w="0"/>
                <a:solidFill>
                  <a:srgbClr val="172144"/>
                </a:solidFill>
                <a:effectLst/>
                <a:uLnTx/>
                <a:uFillTx/>
                <a:latin typeface="Times New Roman" panose="02020603050405020304" pitchFamily="18" charset="0"/>
                <a:ea typeface="Open Sans Bold" panose="020B0806030504020204" pitchFamily="34" charset="0"/>
                <a:cs typeface="Times New Roman" panose="02020603050405020304" pitchFamily="18" charset="0"/>
              </a:rPr>
              <a:t>Encadrant académique :</a:t>
            </a:r>
          </a:p>
          <a:p>
            <a:pPr marL="355600" marR="0" lvl="1" indent="0" algn="l" defTabSz="914400" rtl="0" eaLnBrk="1" fontAlgn="auto" latinLnBrk="0" hangingPunct="1">
              <a:spcBef>
                <a:spcPct val="50000"/>
              </a:spcBef>
              <a:spcAft>
                <a:spcPts val="0"/>
              </a:spcAft>
              <a:buClr>
                <a:srgbClr val="A82217"/>
              </a:buClr>
              <a:buSzTx/>
              <a:buFontTx/>
              <a:buNone/>
              <a:tabLst>
                <a:tab pos="3859890" algn="l"/>
              </a:tabLst>
              <a:defRPr/>
            </a:pPr>
            <a:r>
              <a:rPr kumimoji="1" lang="fr-FR"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rPr>
              <a:t>Pr </a:t>
            </a:r>
            <a:r>
              <a:rPr kumimoji="1" lang="fr-FR" b="1" kern="0" dirty="0">
                <a:solidFill>
                  <a:srgbClr val="172144">
                    <a:lumMod val="75000"/>
                    <a:lumOff val="25000"/>
                  </a:srgbClr>
                </a:solidFill>
                <a:latin typeface="Times New Roman" panose="02020603050405020304" pitchFamily="18" charset="0"/>
                <a:ea typeface="Open Sans" panose="020B0606030504020204" pitchFamily="34" charset="0"/>
                <a:cs typeface="Times New Roman" panose="02020603050405020304" pitchFamily="18" charset="0"/>
              </a:rPr>
              <a:t>EL FADDOULI </a:t>
            </a:r>
            <a:r>
              <a:rPr kumimoji="1" lang="fr-FR" b="1" kern="0" dirty="0" err="1">
                <a:solidFill>
                  <a:srgbClr val="172144">
                    <a:lumMod val="75000"/>
                    <a:lumOff val="25000"/>
                  </a:srgbClr>
                </a:solidFill>
                <a:latin typeface="Times New Roman" panose="02020603050405020304" pitchFamily="18" charset="0"/>
                <a:ea typeface="Open Sans" panose="020B0606030504020204" pitchFamily="34" charset="0"/>
                <a:cs typeface="Times New Roman" panose="02020603050405020304" pitchFamily="18" charset="0"/>
              </a:rPr>
              <a:t>Nour-eddine</a:t>
            </a:r>
            <a:endParaRPr kumimoji="1" lang="fr-FR"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91A38EC3-0885-4B6F-A895-133B6B6CC6B4}"/>
              </a:ext>
            </a:extLst>
          </p:cNvPr>
          <p:cNvSpPr txBox="1"/>
          <p:nvPr/>
        </p:nvSpPr>
        <p:spPr>
          <a:xfrm>
            <a:off x="8123685" y="4021474"/>
            <a:ext cx="3861982" cy="2120068"/>
          </a:xfrm>
          <a:prstGeom prst="rect">
            <a:avLst/>
          </a:prstGeom>
          <a:noFill/>
        </p:spPr>
        <p:txBody>
          <a:bodyPr wrap="square" rtlCol="0">
            <a:spAutoFit/>
          </a:bodyPr>
          <a:lstStyle/>
          <a:p>
            <a:pPr marL="0" marR="0" lvl="0" indent="0" algn="l" defTabSz="914400" rtl="0" eaLnBrk="1" fontAlgn="auto" latinLnBrk="0" hangingPunct="1">
              <a:lnSpc>
                <a:spcPct val="150000"/>
              </a:lnSpc>
              <a:spcBef>
                <a:spcPct val="50000"/>
              </a:spcBef>
              <a:spcAft>
                <a:spcPts val="0"/>
              </a:spcAft>
              <a:buClr>
                <a:srgbClr val="A82217"/>
              </a:buClr>
              <a:buSzTx/>
              <a:buFontTx/>
              <a:buNone/>
              <a:tabLst>
                <a:tab pos="3859890" algn="l"/>
              </a:tabLst>
              <a:defRPr/>
            </a:pPr>
            <a:r>
              <a:rPr kumimoji="1" lang="fr-FR" sz="1800" b="0" i="0" u="none" strike="noStrike" kern="0" cap="none" spc="0" normalizeH="0" baseline="0" noProof="0" dirty="0">
                <a:ln w="0"/>
                <a:solidFill>
                  <a:srgbClr val="172144"/>
                </a:solidFill>
                <a:effectLst/>
                <a:uLnTx/>
                <a:uFillTx/>
                <a:latin typeface="Times New Roman" panose="02020603050405020304" pitchFamily="18" charset="0"/>
                <a:ea typeface="Open Sans Bold" panose="020B0806030504020204" pitchFamily="34" charset="0"/>
                <a:cs typeface="Times New Roman" panose="02020603050405020304" pitchFamily="18" charset="0"/>
              </a:rPr>
              <a:t>Membres du jury :</a:t>
            </a:r>
          </a:p>
          <a:p>
            <a:pPr marL="0" marR="0" lvl="0" indent="0" algn="l" defTabSz="914400" rtl="0" eaLnBrk="1" fontAlgn="auto" latinLnBrk="0" hangingPunct="1">
              <a:lnSpc>
                <a:spcPct val="150000"/>
              </a:lnSpc>
              <a:spcBef>
                <a:spcPct val="50000"/>
              </a:spcBef>
              <a:spcAft>
                <a:spcPts val="0"/>
              </a:spcAft>
              <a:buClr>
                <a:srgbClr val="A82217"/>
              </a:buClr>
              <a:buSzTx/>
              <a:buFontTx/>
              <a:buNone/>
              <a:tabLst>
                <a:tab pos="3859890" algn="l"/>
              </a:tabLst>
              <a:defRPr/>
            </a:pPr>
            <a:r>
              <a:rPr kumimoji="1" lang="fr-FR" b="1" kern="0" dirty="0">
                <a:ln w="0"/>
                <a:solidFill>
                  <a:schemeClr val="accent5">
                    <a:lumMod val="50000"/>
                  </a:schemeClr>
                </a:solidFill>
                <a:latin typeface="Times New Roman" panose="02020603050405020304" pitchFamily="18" charset="0"/>
                <a:ea typeface="Open Sans Bold" panose="020B0806030504020204" pitchFamily="34" charset="0"/>
                <a:cs typeface="Times New Roman" panose="02020603050405020304" pitchFamily="18" charset="0"/>
              </a:rPr>
              <a:t>M. EL HADRI</a:t>
            </a:r>
          </a:p>
          <a:p>
            <a:pPr marL="0" marR="0" lvl="0" indent="0" algn="l" defTabSz="914400" rtl="0" eaLnBrk="1" fontAlgn="auto" latinLnBrk="0" hangingPunct="1">
              <a:lnSpc>
                <a:spcPct val="150000"/>
              </a:lnSpc>
              <a:spcBef>
                <a:spcPct val="50000"/>
              </a:spcBef>
              <a:spcAft>
                <a:spcPts val="0"/>
              </a:spcAft>
              <a:buClr>
                <a:srgbClr val="A82217"/>
              </a:buClr>
              <a:buSzTx/>
              <a:buFontTx/>
              <a:buNone/>
              <a:tabLst>
                <a:tab pos="3859890" algn="l"/>
              </a:tabLst>
              <a:defRPr/>
            </a:pPr>
            <a:r>
              <a:rPr kumimoji="1" lang="fr-FR" sz="1800" b="1" i="0" u="none" strike="noStrike" kern="0" cap="none" spc="0" normalizeH="0" baseline="0" noProof="0" dirty="0">
                <a:ln w="0"/>
                <a:solidFill>
                  <a:schemeClr val="accent5">
                    <a:lumMod val="50000"/>
                  </a:schemeClr>
                </a:solidFill>
                <a:effectLst/>
                <a:uLnTx/>
                <a:uFillTx/>
                <a:latin typeface="Times New Roman" panose="02020603050405020304" pitchFamily="18" charset="0"/>
                <a:ea typeface="Open Sans Bold" panose="020B0806030504020204" pitchFamily="34" charset="0"/>
                <a:cs typeface="Times New Roman" panose="02020603050405020304" pitchFamily="18" charset="0"/>
              </a:rPr>
              <a:t>MME LAFKIH</a:t>
            </a:r>
          </a:p>
          <a:p>
            <a:pPr marL="0" marR="0" lvl="0" indent="0" algn="l" defTabSz="914400" rtl="0" eaLnBrk="1" fontAlgn="auto" latinLnBrk="0" hangingPunct="1">
              <a:lnSpc>
                <a:spcPct val="150000"/>
              </a:lnSpc>
              <a:spcBef>
                <a:spcPct val="50000"/>
              </a:spcBef>
              <a:spcAft>
                <a:spcPts val="0"/>
              </a:spcAft>
              <a:buClr>
                <a:srgbClr val="A82217"/>
              </a:buClr>
              <a:buSzTx/>
              <a:buFontTx/>
              <a:buNone/>
              <a:tabLst>
                <a:tab pos="3859890" algn="l"/>
              </a:tabLst>
              <a:defRPr/>
            </a:pPr>
            <a:r>
              <a:rPr kumimoji="1" lang="fr-FR" sz="1800" b="1" i="0" u="none" strike="noStrike" kern="0" cap="none" spc="0" normalizeH="0" baseline="0" noProof="0" dirty="0">
                <a:ln w="0"/>
                <a:solidFill>
                  <a:schemeClr val="accent5">
                    <a:lumMod val="50000"/>
                  </a:schemeClr>
                </a:solidFill>
                <a:effectLst/>
                <a:uLnTx/>
                <a:uFillTx/>
                <a:latin typeface="Times New Roman" panose="02020603050405020304" pitchFamily="18" charset="0"/>
                <a:ea typeface="Open Sans Bold" panose="020B0806030504020204" pitchFamily="34" charset="0"/>
                <a:cs typeface="Times New Roman" panose="02020603050405020304" pitchFamily="18" charset="0"/>
              </a:rPr>
              <a:t>M. EL FADDOULI</a:t>
            </a:r>
          </a:p>
        </p:txBody>
      </p:sp>
      <p:sp>
        <p:nvSpPr>
          <p:cNvPr id="33" name="Title 3">
            <a:extLst>
              <a:ext uri="{FF2B5EF4-FFF2-40B4-BE49-F238E27FC236}">
                <a16:creationId xmlns:a16="http://schemas.microsoft.com/office/drawing/2014/main" id="{4CBE765A-A886-469B-A6DF-16FDF20426EB}"/>
              </a:ext>
            </a:extLst>
          </p:cNvPr>
          <p:cNvSpPr txBox="1">
            <a:spLocks/>
          </p:cNvSpPr>
          <p:nvPr/>
        </p:nvSpPr>
        <p:spPr>
          <a:xfrm>
            <a:off x="2633870" y="898996"/>
            <a:ext cx="6947453" cy="6742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a:solidFill>
                  <a:schemeClr val="bg1"/>
                </a:solidFill>
                <a:effectLst>
                  <a:outerShdw blurRad="38100" dist="38100" dir="2700000" algn="tl">
                    <a:srgbClr val="000000">
                      <a:alpha val="43137"/>
                    </a:srgbClr>
                  </a:outerShdw>
                </a:effectLst>
                <a:latin typeface="+mn-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fr-FR" sz="2400" b="0" i="0" u="none" strike="noStrike" kern="1200" cap="none" spc="0" normalizeH="0" baseline="0" noProof="0" dirty="0">
              <a:ln>
                <a:noFill/>
              </a:ln>
              <a:solidFill>
                <a:srgbClr val="172144"/>
              </a:solidFill>
              <a:effectLst/>
              <a:uLnTx/>
              <a:uFillTx/>
              <a:latin typeface="Agency FB" panose="020B0503020202020204" pitchFamily="34" charset="0"/>
              <a:ea typeface="+mj-ea"/>
              <a:cs typeface="Times New Roman" panose="02020603050405020304" pitchFamily="18"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fr-FR" sz="2400" b="0" dirty="0">
                <a:solidFill>
                  <a:srgbClr val="172144"/>
                </a:solidFill>
                <a:effectLst/>
                <a:latin typeface="Agency FB" panose="020B0503020202020204" pitchFamily="34" charset="0"/>
                <a:cs typeface="Times New Roman" panose="02020603050405020304" pitchFamily="18" charset="0"/>
              </a:rPr>
              <a:t>Soutenance du Projet de Fin d’Études En Vue de l’Obtention du Diplôme d’ingénieur option MIAGE</a:t>
            </a:r>
          </a:p>
          <a:p>
            <a:pPr marL="0" marR="0" lvl="0" indent="0" algn="ctr" defTabSz="914400" rtl="0" eaLnBrk="1" fontAlgn="auto" latinLnBrk="0" hangingPunct="1">
              <a:lnSpc>
                <a:spcPct val="90000"/>
              </a:lnSpc>
              <a:spcBef>
                <a:spcPct val="0"/>
              </a:spcBef>
              <a:spcAft>
                <a:spcPts val="0"/>
              </a:spcAft>
              <a:buClrTx/>
              <a:buSzTx/>
              <a:buFontTx/>
              <a:buNone/>
              <a:tabLst/>
              <a:defRPr/>
            </a:pPr>
            <a:endParaRPr lang="fr-FR" sz="2400" b="0" dirty="0">
              <a:solidFill>
                <a:srgbClr val="172144"/>
              </a:solidFill>
              <a:effectLst/>
              <a:latin typeface="Agency FB" panose="020B0503020202020204" pitchFamily="34" charset="0"/>
              <a:cs typeface="Times New Roman" panose="02020603050405020304" pitchFamily="18"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fr-FR" sz="2400" b="0" dirty="0">
              <a:solidFill>
                <a:srgbClr val="172144"/>
              </a:solidFill>
              <a:effectLst/>
              <a:latin typeface="Agency FB" panose="020B0503020202020204" pitchFamily="34" charset="0"/>
              <a:cs typeface="Times New Roman" panose="02020603050405020304" pitchFamily="18"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fr-FR" sz="2400" b="0" dirty="0">
              <a:solidFill>
                <a:srgbClr val="172144"/>
              </a:solidFill>
              <a:effectLst/>
              <a:latin typeface="Agency FB" panose="020B050302020202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id="{0858B2D3-D661-6F65-F1A0-D215614810C1}"/>
              </a:ext>
            </a:extLst>
          </p:cNvPr>
          <p:cNvSpPr txBox="1"/>
          <p:nvPr/>
        </p:nvSpPr>
        <p:spPr>
          <a:xfrm>
            <a:off x="4033072" y="6374983"/>
            <a:ext cx="4332515" cy="41787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kumimoji="0" lang="fr-FR" sz="2000" b="0" i="0" u="none" strike="noStrike" kern="1200" cap="none" spc="0" normalizeH="0" baseline="0" noProof="0" dirty="0">
                <a:ln>
                  <a:noFill/>
                </a:ln>
                <a:solidFill>
                  <a:srgbClr val="172144"/>
                </a:solidFill>
                <a:effectLst/>
                <a:uLnTx/>
                <a:uFillTx/>
                <a:latin typeface="Times New Roman" panose="02020603050405020304" pitchFamily="18" charset="0"/>
                <a:ea typeface="Calibri" panose="020F0502020204030204" pitchFamily="34" charset="0"/>
                <a:cs typeface="Times New Roman" panose="02020603050405020304" pitchFamily="18" charset="0"/>
              </a:rPr>
              <a:t>Année Universitaire : 2021/2022</a:t>
            </a:r>
            <a:endParaRPr kumimoji="0" lang="fr-FR" sz="2000" b="0" i="0" u="none" strike="noStrike" kern="1200" cap="none" spc="0" normalizeH="0" baseline="0" noProof="0" dirty="0">
              <a:ln>
                <a:noFill/>
              </a:ln>
              <a:solidFill>
                <a:srgbClr val="172144"/>
              </a:solidFill>
              <a:effectLst/>
              <a:uLnTx/>
              <a:uFillTx/>
              <a:latin typeface="Times New Roman" panose="02020603050405020304" pitchFamily="18" charset="0"/>
              <a:ea typeface="Calibri" panose="020F0502020204030204" pitchFamily="34" charset="0"/>
              <a:cs typeface="Arial" panose="020B0604020202020204" pitchFamily="34" charset="0"/>
            </a:endParaRPr>
          </a:p>
        </p:txBody>
      </p:sp>
      <p:pic>
        <p:nvPicPr>
          <p:cNvPr id="31" name="Image 30">
            <a:extLst>
              <a:ext uri="{FF2B5EF4-FFF2-40B4-BE49-F238E27FC236}">
                <a16:creationId xmlns:a16="http://schemas.microsoft.com/office/drawing/2014/main" id="{542451BA-B09C-58B9-A53D-43079D584A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054" y="331693"/>
            <a:ext cx="2538816" cy="1238689"/>
          </a:xfrm>
          <a:prstGeom prst="rect">
            <a:avLst/>
          </a:prstGeom>
        </p:spPr>
      </p:pic>
      <p:sp>
        <p:nvSpPr>
          <p:cNvPr id="22" name="ZoneTexte 21">
            <a:extLst>
              <a:ext uri="{FF2B5EF4-FFF2-40B4-BE49-F238E27FC236}">
                <a16:creationId xmlns:a16="http://schemas.microsoft.com/office/drawing/2014/main" id="{C791E58A-5390-48EF-97B4-00F3E55DD421}"/>
              </a:ext>
            </a:extLst>
          </p:cNvPr>
          <p:cNvSpPr txBox="1"/>
          <p:nvPr/>
        </p:nvSpPr>
        <p:spPr>
          <a:xfrm>
            <a:off x="1252331" y="2153317"/>
            <a:ext cx="9687335" cy="1384995"/>
          </a:xfrm>
          <a:prstGeom prst="rect">
            <a:avLst/>
          </a:prstGeom>
          <a:noFill/>
        </p:spPr>
        <p:txBody>
          <a:bodyPr wrap="square">
            <a:spAutoFit/>
          </a:bodyPr>
          <a:lstStyle/>
          <a:p>
            <a:pPr marL="630555" marR="429895" indent="90170" algn="ctr">
              <a:spcBef>
                <a:spcPts val="10"/>
              </a:spcBef>
              <a:spcAft>
                <a:spcPts val="0"/>
              </a:spcAft>
            </a:pPr>
            <a:r>
              <a:rPr lang="fr-FR" sz="2800" b="1" dirty="0">
                <a:solidFill>
                  <a:schemeClr val="accent5">
                    <a:lumMod val="50000"/>
                  </a:schemeClr>
                </a:solidFill>
                <a:effectLst/>
                <a:latin typeface="Calibri" panose="020F0502020204030204" pitchFamily="34" charset="0"/>
                <a:ea typeface="Times New Roman" panose="02020603050405020304" pitchFamily="18" charset="0"/>
              </a:rPr>
              <a:t>Développement</a:t>
            </a:r>
            <a:r>
              <a:rPr lang="fr-FR" sz="2800" b="1" spc="-15" dirty="0">
                <a:solidFill>
                  <a:schemeClr val="accent5">
                    <a:lumMod val="50000"/>
                  </a:schemeClr>
                </a:solidFill>
                <a:effectLst/>
                <a:latin typeface="Calibri" panose="020F0502020204030204" pitchFamily="34" charset="0"/>
                <a:ea typeface="Times New Roman" panose="02020603050405020304" pitchFamily="18" charset="0"/>
              </a:rPr>
              <a:t> </a:t>
            </a:r>
            <a:r>
              <a:rPr lang="fr-FR" sz="2800" b="1" dirty="0">
                <a:solidFill>
                  <a:schemeClr val="accent5">
                    <a:lumMod val="50000"/>
                  </a:schemeClr>
                </a:solidFill>
                <a:effectLst/>
                <a:latin typeface="Calibri" panose="020F0502020204030204" pitchFamily="34" charset="0"/>
                <a:ea typeface="Times New Roman" panose="02020603050405020304" pitchFamily="18" charset="0"/>
              </a:rPr>
              <a:t>d’une application mobile pour la gestion et l’optimisation des itinéraire de tournées des facteurs </a:t>
            </a:r>
            <a:r>
              <a:rPr lang="fr-FR" sz="2800" b="1" spc="-335" dirty="0">
                <a:solidFill>
                  <a:schemeClr val="accent5">
                    <a:lumMod val="50000"/>
                  </a:schemeClr>
                </a:solidFill>
                <a:effectLst/>
                <a:latin typeface="Calibri" panose="020F0502020204030204" pitchFamily="34" charset="0"/>
                <a:ea typeface="Times New Roman" panose="02020603050405020304" pitchFamily="18" charset="0"/>
              </a:rPr>
              <a:t> </a:t>
            </a:r>
            <a:endParaRPr lang="fr-MA" sz="2800" dirty="0">
              <a:solidFill>
                <a:schemeClr val="accent5">
                  <a:lumMod val="50000"/>
                </a:schemeClr>
              </a:solidFill>
              <a:effectLst/>
              <a:latin typeface="Times New Roman" panose="02020603050405020304" pitchFamily="18" charset="0"/>
              <a:ea typeface="Times New Roman" panose="02020603050405020304" pitchFamily="18" charset="0"/>
            </a:endParaRPr>
          </a:p>
        </p:txBody>
      </p:sp>
      <p:sp>
        <p:nvSpPr>
          <p:cNvPr id="34" name="ZoneTexte 33">
            <a:extLst>
              <a:ext uri="{FF2B5EF4-FFF2-40B4-BE49-F238E27FC236}">
                <a16:creationId xmlns:a16="http://schemas.microsoft.com/office/drawing/2014/main" id="{7902EB18-4FC0-42F7-7D74-0C11E9AA551F}"/>
              </a:ext>
            </a:extLst>
          </p:cNvPr>
          <p:cNvSpPr txBox="1"/>
          <p:nvPr/>
        </p:nvSpPr>
        <p:spPr>
          <a:xfrm>
            <a:off x="4712748" y="4102310"/>
            <a:ext cx="246170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172144"/>
                </a:solidFill>
                <a:effectLst/>
                <a:uLnTx/>
                <a:uFillTx/>
                <a:latin typeface="Times New Roman" panose="02020603050405020304" pitchFamily="18" charset="0"/>
                <a:ea typeface="Calibri" panose="020F0502020204030204" pitchFamily="34" charset="0"/>
                <a:cs typeface="Arial" panose="020B0604020202020204" pitchFamily="34" charset="0"/>
              </a:rPr>
              <a:t>Réalisé par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rgbClr val="172144">
                    <a:lumMod val="75000"/>
                    <a:lumOff val="25000"/>
                  </a:srgbClr>
                </a:solidFill>
                <a:latin typeface="Times New Roman" panose="02020603050405020304" pitchFamily="18" charset="0"/>
                <a:ea typeface="Calibri" panose="020F0502020204030204" pitchFamily="34" charset="0"/>
                <a:cs typeface="Arial" panose="020B0604020202020204" pitchFamily="34" charset="0"/>
              </a:rPr>
              <a:t>MAAIDEN Mouhcine</a:t>
            </a:r>
            <a:endParaRPr kumimoji="0" lang="fr-FR" sz="1800" b="1" i="0" u="none" strike="noStrike" kern="1200" cap="none" spc="0" normalizeH="0" baseline="0" noProof="0" dirty="0">
              <a:ln>
                <a:noFill/>
              </a:ln>
              <a:solidFill>
                <a:srgbClr val="172144">
                  <a:lumMod val="75000"/>
                  <a:lumOff val="25000"/>
                </a:srgbClr>
              </a:solidFill>
              <a:effectLst/>
              <a:uLnTx/>
              <a:uFillTx/>
              <a:latin typeface="Times New Roman" panose="02020603050405020304" pitchFamily="18" charset="0"/>
              <a:ea typeface="Calibri" panose="020F0502020204030204" pitchFamily="34" charset="0"/>
              <a:cs typeface="Arial" panose="020B0604020202020204" pitchFamily="34" charset="0"/>
            </a:endParaRPr>
          </a:p>
        </p:txBody>
      </p:sp>
      <p:sp>
        <p:nvSpPr>
          <p:cNvPr id="40" name="AutoShape 21" descr="inscription FSJES Oujda 2021-2022 - FSJES Maroc">
            <a:extLst>
              <a:ext uri="{FF2B5EF4-FFF2-40B4-BE49-F238E27FC236}">
                <a16:creationId xmlns:a16="http://schemas.microsoft.com/office/drawing/2014/main" id="{38AE8B96-89E5-0FE0-3123-556FD71564D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srgbClr val="172144"/>
              </a:solidFill>
              <a:effectLst/>
              <a:uLnTx/>
              <a:uFillTx/>
              <a:latin typeface="Calibri"/>
              <a:ea typeface="+mn-ea"/>
              <a:cs typeface="+mn-cs"/>
            </a:endParaRPr>
          </a:p>
        </p:txBody>
      </p:sp>
      <p:pic>
        <p:nvPicPr>
          <p:cNvPr id="44" name="Image 43">
            <a:extLst>
              <a:ext uri="{FF2B5EF4-FFF2-40B4-BE49-F238E27FC236}">
                <a16:creationId xmlns:a16="http://schemas.microsoft.com/office/drawing/2014/main" id="{F50CF8F3-D70B-4670-ADA4-D13A747F6A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81324" y="282763"/>
            <a:ext cx="2515622" cy="1287619"/>
          </a:xfrm>
          <a:prstGeom prst="rect">
            <a:avLst/>
          </a:prstGeom>
        </p:spPr>
      </p:pic>
      <p:sp>
        <p:nvSpPr>
          <p:cNvPr id="9" name="Rectangle 8">
            <a:extLst>
              <a:ext uri="{FF2B5EF4-FFF2-40B4-BE49-F238E27FC236}">
                <a16:creationId xmlns:a16="http://schemas.microsoft.com/office/drawing/2014/main" id="{BA5954C9-D02E-BDAD-F124-6FD529AD263B}"/>
              </a:ext>
            </a:extLst>
          </p:cNvPr>
          <p:cNvSpPr/>
          <p:nvPr/>
        </p:nvSpPr>
        <p:spPr>
          <a:xfrm>
            <a:off x="1252331" y="2104885"/>
            <a:ext cx="9687336" cy="1384995"/>
          </a:xfrm>
          <a:prstGeom prst="rect">
            <a:avLst/>
          </a:prstGeom>
          <a:noFill/>
          <a:ln w="57150">
            <a:solidFill>
              <a:srgbClr val="0096C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046223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4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par>
                                <p:cTn id="8" presetID="10" presetClass="entr" presetSubtype="0" fill="hold" nodeType="withEffect">
                                  <p:stCondLst>
                                    <p:cond delay="16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2428289"/>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2435743"/>
            <a:ext cx="2328400"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2071595"/>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2090671"/>
            <a:ext cx="950791" cy="307777"/>
          </a:xfrm>
          <a:prstGeom prst="rect">
            <a:avLst/>
          </a:prstGeom>
          <a:noFill/>
        </p:spPr>
        <p:txBody>
          <a:bodyPr wrap="square" rtlCol="0">
            <a:spAutoFit/>
          </a:bodyPr>
          <a:lstStyle/>
          <a:p>
            <a:pPr algn="ctr"/>
            <a:r>
              <a:rPr lang="en-US" sz="1400" dirty="0"/>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2078153"/>
            <a:ext cx="1193902" cy="307777"/>
          </a:xfrm>
          <a:prstGeom prst="rect">
            <a:avLst/>
          </a:prstGeom>
          <a:noFill/>
        </p:spPr>
        <p:txBody>
          <a:bodyPr wrap="square" rtlCol="0">
            <a:spAutoFit/>
          </a:bodyPr>
          <a:lstStyle/>
          <a:p>
            <a:pPr algn="ctr"/>
            <a:r>
              <a:rPr lang="en-US" sz="1400" dirty="0"/>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2090671"/>
            <a:ext cx="1328888" cy="307777"/>
          </a:xfrm>
          <a:prstGeom prst="rect">
            <a:avLst/>
          </a:prstGeom>
          <a:noFill/>
        </p:spPr>
        <p:txBody>
          <a:bodyPr wrap="square" rtlCol="0">
            <a:spAutoFit/>
          </a:bodyPr>
          <a:lstStyle/>
          <a:p>
            <a:pPr algn="ctr"/>
            <a:r>
              <a:rPr lang="en-US" sz="1400" dirty="0"/>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2585347"/>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Oval 12">
            <a:extLst>
              <a:ext uri="{FF2B5EF4-FFF2-40B4-BE49-F238E27FC236}">
                <a16:creationId xmlns:a16="http://schemas.microsoft.com/office/drawing/2014/main" id="{48F9E6D5-8FFE-4664-90A3-CFAE694A7966}"/>
              </a:ext>
            </a:extLst>
          </p:cNvPr>
          <p:cNvSpPr/>
          <p:nvPr/>
        </p:nvSpPr>
        <p:spPr>
          <a:xfrm>
            <a:off x="3076367" y="-2604423"/>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Oval 15">
            <a:extLst>
              <a:ext uri="{FF2B5EF4-FFF2-40B4-BE49-F238E27FC236}">
                <a16:creationId xmlns:a16="http://schemas.microsoft.com/office/drawing/2014/main" id="{84C9464D-4CC7-4F2F-A906-827404B6936D}"/>
              </a:ext>
            </a:extLst>
          </p:cNvPr>
          <p:cNvSpPr/>
          <p:nvPr/>
        </p:nvSpPr>
        <p:spPr>
          <a:xfrm>
            <a:off x="5757192" y="-2591905"/>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Oval 18">
            <a:extLst>
              <a:ext uri="{FF2B5EF4-FFF2-40B4-BE49-F238E27FC236}">
                <a16:creationId xmlns:a16="http://schemas.microsoft.com/office/drawing/2014/main" id="{2AAFCE29-09C4-4BF2-8B02-7A796D2EF1C0}"/>
              </a:ext>
            </a:extLst>
          </p:cNvPr>
          <p:cNvSpPr/>
          <p:nvPr/>
        </p:nvSpPr>
        <p:spPr>
          <a:xfrm>
            <a:off x="8295208" y="-2604423"/>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Oval 21">
            <a:extLst>
              <a:ext uri="{FF2B5EF4-FFF2-40B4-BE49-F238E27FC236}">
                <a16:creationId xmlns:a16="http://schemas.microsoft.com/office/drawing/2014/main" id="{F1E9CB11-1053-406E-804D-19D20FAE42DB}"/>
              </a:ext>
            </a:extLst>
          </p:cNvPr>
          <p:cNvSpPr/>
          <p:nvPr/>
        </p:nvSpPr>
        <p:spPr>
          <a:xfrm>
            <a:off x="10791299" y="-2585347"/>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2071595"/>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29" name="ZoneTexte 28">
            <a:extLst>
              <a:ext uri="{FF2B5EF4-FFF2-40B4-BE49-F238E27FC236}">
                <a16:creationId xmlns:a16="http://schemas.microsoft.com/office/drawing/2014/main" id="{1FA51F6F-2517-4CDE-810A-0E70E8569817}"/>
              </a:ext>
            </a:extLst>
          </p:cNvPr>
          <p:cNvSpPr txBox="1"/>
          <p:nvPr/>
        </p:nvSpPr>
        <p:spPr>
          <a:xfrm>
            <a:off x="316499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0" name="ZoneTexte 29">
            <a:extLst>
              <a:ext uri="{FF2B5EF4-FFF2-40B4-BE49-F238E27FC236}">
                <a16:creationId xmlns:a16="http://schemas.microsoft.com/office/drawing/2014/main" id="{7A870D2C-2641-4CDA-9A20-C57CF3A0C538}"/>
              </a:ext>
            </a:extLst>
          </p:cNvPr>
          <p:cNvSpPr txBox="1"/>
          <p:nvPr/>
        </p:nvSpPr>
        <p:spPr>
          <a:xfrm>
            <a:off x="5852130" y="-2522675"/>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1CD8FC4C-7F27-4BFF-A9A8-075FFA7D9A6D}"/>
              </a:ext>
            </a:extLst>
          </p:cNvPr>
          <p:cNvSpPr txBox="1"/>
          <p:nvPr/>
        </p:nvSpPr>
        <p:spPr>
          <a:xfrm>
            <a:off x="839014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8" name="Titre 1">
            <a:extLst>
              <a:ext uri="{FF2B5EF4-FFF2-40B4-BE49-F238E27FC236}">
                <a16:creationId xmlns:a16="http://schemas.microsoft.com/office/drawing/2014/main" id="{60932756-1423-2737-BBE0-17851401E8C8}"/>
              </a:ext>
            </a:extLst>
          </p:cNvPr>
          <p:cNvSpPr txBox="1">
            <a:spLocks/>
          </p:cNvSpPr>
          <p:nvPr/>
        </p:nvSpPr>
        <p:spPr>
          <a:xfrm>
            <a:off x="290983" y="1093239"/>
            <a:ext cx="4414521" cy="774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b="1" dirty="0">
                <a:solidFill>
                  <a:srgbClr val="0096C7"/>
                </a:solidFill>
                <a:latin typeface="Times New Roman" panose="02020603050405020304" pitchFamily="18" charset="0"/>
                <a:cs typeface="Times New Roman" panose="02020603050405020304" pitchFamily="18" charset="0"/>
              </a:rPr>
              <a:t>Etude de l’existant</a:t>
            </a:r>
          </a:p>
        </p:txBody>
      </p:sp>
      <p:pic>
        <p:nvPicPr>
          <p:cNvPr id="3" name="Image 2">
            <a:extLst>
              <a:ext uri="{FF2B5EF4-FFF2-40B4-BE49-F238E27FC236}">
                <a16:creationId xmlns:a16="http://schemas.microsoft.com/office/drawing/2014/main" id="{1C502ED3-FA48-0B5F-3AB3-9A740A8FF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430" y="3513045"/>
            <a:ext cx="4607873" cy="2424332"/>
          </a:xfrm>
          <a:prstGeom prst="rect">
            <a:avLst/>
          </a:prstGeom>
        </p:spPr>
      </p:pic>
      <p:sp>
        <p:nvSpPr>
          <p:cNvPr id="40" name="ZoneTexte 39">
            <a:extLst>
              <a:ext uri="{FF2B5EF4-FFF2-40B4-BE49-F238E27FC236}">
                <a16:creationId xmlns:a16="http://schemas.microsoft.com/office/drawing/2014/main" id="{DB530BF7-5C46-C097-F9D7-4A6246AA84D5}"/>
              </a:ext>
            </a:extLst>
          </p:cNvPr>
          <p:cNvSpPr txBox="1"/>
          <p:nvPr/>
        </p:nvSpPr>
        <p:spPr>
          <a:xfrm>
            <a:off x="1182793" y="2566598"/>
            <a:ext cx="3787148" cy="664081"/>
          </a:xfrm>
          <a:prstGeom prst="rect">
            <a:avLst/>
          </a:prstGeom>
          <a:noFill/>
        </p:spPr>
        <p:txBody>
          <a:bodyPr wrap="square">
            <a:spAutoFit/>
          </a:bodyPr>
          <a:lstStyle/>
          <a:p>
            <a:r>
              <a:rPr lang="fr-FR" sz="1800" b="1" dirty="0" err="1">
                <a:effectLst/>
                <a:latin typeface="Times New Roman" panose="02020603050405020304" pitchFamily="18" charset="0"/>
                <a:ea typeface="Calibri" panose="020F0502020204030204" pitchFamily="34" charset="0"/>
                <a:cs typeface="Arial" panose="020B0604020202020204" pitchFamily="34" charset="0"/>
              </a:rPr>
              <a:t>EasyChair</a:t>
            </a:r>
            <a:r>
              <a:rPr lang="fr-FR" sz="1800" dirty="0">
                <a:effectLst/>
                <a:latin typeface="Times New Roman" panose="02020603050405020304" pitchFamily="18" charset="0"/>
                <a:ea typeface="Calibri" panose="020F0502020204030204" pitchFamily="34" charset="0"/>
                <a:cs typeface="Arial" panose="020B0604020202020204" pitchFamily="34" charset="0"/>
              </a:rPr>
              <a:t> est un système de gestion de conférence (SGC) en ligne </a:t>
            </a:r>
          </a:p>
        </p:txBody>
      </p:sp>
      <p:sp>
        <p:nvSpPr>
          <p:cNvPr id="12" name="ZoneTexte 11">
            <a:extLst>
              <a:ext uri="{FF2B5EF4-FFF2-40B4-BE49-F238E27FC236}">
                <a16:creationId xmlns:a16="http://schemas.microsoft.com/office/drawing/2014/main" id="{8695350E-1106-688D-02E8-46A97C4E58C4}"/>
              </a:ext>
            </a:extLst>
          </p:cNvPr>
          <p:cNvSpPr txBox="1"/>
          <p:nvPr/>
        </p:nvSpPr>
        <p:spPr>
          <a:xfrm>
            <a:off x="7555822" y="1551434"/>
            <a:ext cx="3108960" cy="369332"/>
          </a:xfrm>
          <a:prstGeom prst="rect">
            <a:avLst/>
          </a:prstGeom>
          <a:noFill/>
        </p:spPr>
        <p:txBody>
          <a:bodyPr wrap="square" rtlCol="0">
            <a:spAutoFit/>
          </a:bodyPr>
          <a:lstStyle/>
          <a:p>
            <a:r>
              <a:rPr lang="fr-FR" dirty="0">
                <a:hlinkClick r:id="rId4"/>
              </a:rPr>
              <a:t>https://easychair.org/</a:t>
            </a:r>
            <a:r>
              <a:rPr lang="fr-FR" dirty="0"/>
              <a:t> </a:t>
            </a:r>
          </a:p>
        </p:txBody>
      </p:sp>
      <p:sp>
        <p:nvSpPr>
          <p:cNvPr id="43" name="ZoneTexte 42">
            <a:extLst>
              <a:ext uri="{FF2B5EF4-FFF2-40B4-BE49-F238E27FC236}">
                <a16:creationId xmlns:a16="http://schemas.microsoft.com/office/drawing/2014/main" id="{F73A17D8-ADCC-5856-2630-82F0DB7705C5}"/>
              </a:ext>
            </a:extLst>
          </p:cNvPr>
          <p:cNvSpPr txBox="1"/>
          <p:nvPr/>
        </p:nvSpPr>
        <p:spPr>
          <a:xfrm>
            <a:off x="6797041" y="2391659"/>
            <a:ext cx="4324550" cy="1477328"/>
          </a:xfrm>
          <a:prstGeom prst="rect">
            <a:avLst/>
          </a:prstGeom>
          <a:noFill/>
        </p:spPr>
        <p:txBody>
          <a:bodyPr wrap="square">
            <a:spAutoFit/>
          </a:bodyPr>
          <a:lstStyle/>
          <a:p>
            <a:r>
              <a:rPr lang="fr-FR" sz="1800" dirty="0">
                <a:effectLst/>
                <a:latin typeface="Times New Roman" panose="02020603050405020304" pitchFamily="18" charset="0"/>
                <a:ea typeface="Calibri" panose="020F0502020204030204" pitchFamily="34" charset="0"/>
                <a:cs typeface="Arial" panose="020B0604020202020204" pitchFamily="34" charset="0"/>
              </a:rPr>
              <a:t>La navigation sur ce site est très simple. </a:t>
            </a:r>
          </a:p>
          <a:p>
            <a:endParaRPr lang="fr-FR" dirty="0">
              <a:latin typeface="Times New Roman" panose="02020603050405020304" pitchFamily="18" charset="0"/>
              <a:cs typeface="Arial" panose="020B0604020202020204" pitchFamily="34" charset="0"/>
            </a:endParaRPr>
          </a:p>
          <a:p>
            <a:endParaRPr lang="fr-FR" dirty="0">
              <a:latin typeface="Times New Roman" panose="02020603050405020304" pitchFamily="18" charset="0"/>
              <a:cs typeface="Arial" panose="020B0604020202020204" pitchFamily="34" charset="0"/>
            </a:endParaRPr>
          </a:p>
          <a:p>
            <a:r>
              <a:rPr lang="fr-FR" dirty="0">
                <a:latin typeface="Times New Roman" panose="02020603050405020304" pitchFamily="18" charset="0"/>
                <a:cs typeface="Arial" panose="020B0604020202020204" pitchFamily="34" charset="0"/>
              </a:rPr>
              <a:t>Un site performant qui présente plusieurs fonctionnalités</a:t>
            </a:r>
          </a:p>
        </p:txBody>
      </p:sp>
      <p:sp>
        <p:nvSpPr>
          <p:cNvPr id="15" name="Signe Plus 14">
            <a:extLst>
              <a:ext uri="{FF2B5EF4-FFF2-40B4-BE49-F238E27FC236}">
                <a16:creationId xmlns:a16="http://schemas.microsoft.com/office/drawing/2014/main" id="{8DABBDF4-F23E-4901-2783-16F6160BF8B4}"/>
              </a:ext>
            </a:extLst>
          </p:cNvPr>
          <p:cNvSpPr/>
          <p:nvPr/>
        </p:nvSpPr>
        <p:spPr>
          <a:xfrm>
            <a:off x="6385458" y="2379142"/>
            <a:ext cx="411582" cy="402744"/>
          </a:xfrm>
          <a:prstGeom prst="mathPlus">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Signe Plus 44">
            <a:extLst>
              <a:ext uri="{FF2B5EF4-FFF2-40B4-BE49-F238E27FC236}">
                <a16:creationId xmlns:a16="http://schemas.microsoft.com/office/drawing/2014/main" id="{8BFFE96B-DE5F-541B-26A5-2A9D4F145E5F}"/>
              </a:ext>
            </a:extLst>
          </p:cNvPr>
          <p:cNvSpPr/>
          <p:nvPr/>
        </p:nvSpPr>
        <p:spPr>
          <a:xfrm>
            <a:off x="6433725" y="3164134"/>
            <a:ext cx="411582" cy="402744"/>
          </a:xfrm>
          <a:prstGeom prst="mathPlus">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167A2676-1EDE-5732-F3FF-807BC0C2EECA}"/>
              </a:ext>
            </a:extLst>
          </p:cNvPr>
          <p:cNvSpPr txBox="1"/>
          <p:nvPr/>
        </p:nvSpPr>
        <p:spPr>
          <a:xfrm>
            <a:off x="6797040" y="4365624"/>
            <a:ext cx="1816905" cy="369332"/>
          </a:xfrm>
          <a:prstGeom prst="rect">
            <a:avLst/>
          </a:prstGeom>
          <a:noFill/>
        </p:spPr>
        <p:txBody>
          <a:bodyPr wrap="square">
            <a:spAutoFit/>
          </a:bodyPr>
          <a:lstStyle/>
          <a:p>
            <a:r>
              <a:rPr lang="fr-FR" dirty="0">
                <a:latin typeface="Times New Roman" panose="02020603050405020304" pitchFamily="18" charset="0"/>
                <a:cs typeface="Arial" panose="020B0604020202020204" pitchFamily="34" charset="0"/>
              </a:rPr>
              <a:t>Perte du temps</a:t>
            </a:r>
            <a:endParaRPr lang="fr-FR" dirty="0"/>
          </a:p>
        </p:txBody>
      </p:sp>
      <p:sp>
        <p:nvSpPr>
          <p:cNvPr id="53" name="ZoneTexte 52">
            <a:extLst>
              <a:ext uri="{FF2B5EF4-FFF2-40B4-BE49-F238E27FC236}">
                <a16:creationId xmlns:a16="http://schemas.microsoft.com/office/drawing/2014/main" id="{E39F718D-07BF-E4DA-BF72-3C79E6E2D264}"/>
              </a:ext>
            </a:extLst>
          </p:cNvPr>
          <p:cNvSpPr txBox="1"/>
          <p:nvPr/>
        </p:nvSpPr>
        <p:spPr>
          <a:xfrm>
            <a:off x="6797040" y="4977729"/>
            <a:ext cx="4291758" cy="923330"/>
          </a:xfrm>
          <a:prstGeom prst="rect">
            <a:avLst/>
          </a:prstGeom>
          <a:noFill/>
        </p:spPr>
        <p:txBody>
          <a:bodyPr wrap="square">
            <a:spAutoFit/>
          </a:bodyPr>
          <a:lstStyle/>
          <a:p>
            <a:r>
              <a:rPr lang="fr-FR" dirty="0">
                <a:latin typeface="Times New Roman" panose="02020603050405020304" pitchFamily="18" charset="0"/>
                <a:cs typeface="Arial" panose="020B0604020202020204" pitchFamily="34" charset="0"/>
              </a:rPr>
              <a:t>Au sein d’une seule page , il existe plusieurs liens internes du coup l’utilisateur se sent perdu</a:t>
            </a:r>
          </a:p>
        </p:txBody>
      </p:sp>
      <p:sp>
        <p:nvSpPr>
          <p:cNvPr id="19" name="Signe Moins 18">
            <a:extLst>
              <a:ext uri="{FF2B5EF4-FFF2-40B4-BE49-F238E27FC236}">
                <a16:creationId xmlns:a16="http://schemas.microsoft.com/office/drawing/2014/main" id="{C4829D71-513E-A3E0-4A22-CC4D33EDB84A}"/>
              </a:ext>
            </a:extLst>
          </p:cNvPr>
          <p:cNvSpPr/>
          <p:nvPr/>
        </p:nvSpPr>
        <p:spPr>
          <a:xfrm>
            <a:off x="6385458" y="4444182"/>
            <a:ext cx="411582" cy="290774"/>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Signe Moins 53">
            <a:extLst>
              <a:ext uri="{FF2B5EF4-FFF2-40B4-BE49-F238E27FC236}">
                <a16:creationId xmlns:a16="http://schemas.microsoft.com/office/drawing/2014/main" id="{533CE0F3-6608-4205-19DB-31F178622210}"/>
              </a:ext>
            </a:extLst>
          </p:cNvPr>
          <p:cNvSpPr/>
          <p:nvPr/>
        </p:nvSpPr>
        <p:spPr>
          <a:xfrm>
            <a:off x="6390377" y="4989869"/>
            <a:ext cx="411582" cy="290774"/>
          </a:xfrm>
          <a:prstGeom prst="mathMinus">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ED1A0D7E-163F-5067-9CF1-9581CD1AE270}"/>
              </a:ext>
            </a:extLst>
          </p:cNvPr>
          <p:cNvCxnSpPr>
            <a:cxnSpLocks/>
          </p:cNvCxnSpPr>
          <p:nvPr/>
        </p:nvCxnSpPr>
        <p:spPr>
          <a:xfrm flipV="1">
            <a:off x="6433725" y="4109884"/>
            <a:ext cx="4687865" cy="1296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6" name="Rectangle 55">
            <a:extLst>
              <a:ext uri="{FF2B5EF4-FFF2-40B4-BE49-F238E27FC236}">
                <a16:creationId xmlns:a16="http://schemas.microsoft.com/office/drawing/2014/main" id="{A0429889-8F75-90CA-9FD7-C2B72F5E811D}"/>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Triangle isocèle 87">
            <a:extLst>
              <a:ext uri="{FF2B5EF4-FFF2-40B4-BE49-F238E27FC236}">
                <a16:creationId xmlns:a16="http://schemas.microsoft.com/office/drawing/2014/main" id="{5EB59056-FC0B-5BD5-9C88-FC47DAF4998B}"/>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6" name="Rectangle: Rounded Corners 3">
            <a:extLst>
              <a:ext uri="{FF2B5EF4-FFF2-40B4-BE49-F238E27FC236}">
                <a16:creationId xmlns:a16="http://schemas.microsoft.com/office/drawing/2014/main" id="{29C4CACA-34E0-8507-2041-098DA67FD905}"/>
              </a:ext>
            </a:extLst>
          </p:cNvPr>
          <p:cNvSpPr/>
          <p:nvPr/>
        </p:nvSpPr>
        <p:spPr>
          <a:xfrm>
            <a:off x="1758254" y="355406"/>
            <a:ext cx="8978926" cy="14384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
            <a:extLst>
              <a:ext uri="{FF2B5EF4-FFF2-40B4-BE49-F238E27FC236}">
                <a16:creationId xmlns:a16="http://schemas.microsoft.com/office/drawing/2014/main" id="{D26C1C15-C773-93D3-B4F0-7B4C1119EF48}"/>
              </a:ext>
            </a:extLst>
          </p:cNvPr>
          <p:cNvSpPr/>
          <p:nvPr/>
        </p:nvSpPr>
        <p:spPr>
          <a:xfrm>
            <a:off x="1758254" y="349980"/>
            <a:ext cx="1634504"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9">
            <a:extLst>
              <a:ext uri="{FF2B5EF4-FFF2-40B4-BE49-F238E27FC236}">
                <a16:creationId xmlns:a16="http://schemas.microsoft.com/office/drawing/2014/main" id="{8E2F10D9-186A-E09C-F7D7-9D0B5B05067B}"/>
              </a:ext>
            </a:extLst>
          </p:cNvPr>
          <p:cNvSpPr/>
          <p:nvPr/>
        </p:nvSpPr>
        <p:spPr>
          <a:xfrm>
            <a:off x="1589275" y="241053"/>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1" name="Oval 12">
            <a:extLst>
              <a:ext uri="{FF2B5EF4-FFF2-40B4-BE49-F238E27FC236}">
                <a16:creationId xmlns:a16="http://schemas.microsoft.com/office/drawing/2014/main" id="{AE3AF191-BBD7-FA3B-96A0-2B9DADCBD16D}"/>
              </a:ext>
            </a:extLst>
          </p:cNvPr>
          <p:cNvSpPr/>
          <p:nvPr/>
        </p:nvSpPr>
        <p:spPr>
          <a:xfrm>
            <a:off x="3291593" y="227164"/>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2" name="Oval 15">
            <a:extLst>
              <a:ext uri="{FF2B5EF4-FFF2-40B4-BE49-F238E27FC236}">
                <a16:creationId xmlns:a16="http://schemas.microsoft.com/office/drawing/2014/main" id="{6EFB8715-8CCB-FA78-E9E9-0542BE6BD8AD}"/>
              </a:ext>
            </a:extLst>
          </p:cNvPr>
          <p:cNvSpPr/>
          <p:nvPr/>
        </p:nvSpPr>
        <p:spPr>
          <a:xfrm>
            <a:off x="5243505" y="236278"/>
            <a:ext cx="360174" cy="360174"/>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5" name="Oval 18">
            <a:extLst>
              <a:ext uri="{FF2B5EF4-FFF2-40B4-BE49-F238E27FC236}">
                <a16:creationId xmlns:a16="http://schemas.microsoft.com/office/drawing/2014/main" id="{19931D2E-0A45-2045-C38F-892A5033EA98}"/>
              </a:ext>
            </a:extLst>
          </p:cNvPr>
          <p:cNvSpPr/>
          <p:nvPr/>
        </p:nvSpPr>
        <p:spPr>
          <a:xfrm>
            <a:off x="7091438"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7" name="Oval 21">
            <a:extLst>
              <a:ext uri="{FF2B5EF4-FFF2-40B4-BE49-F238E27FC236}">
                <a16:creationId xmlns:a16="http://schemas.microsoft.com/office/drawing/2014/main" id="{E2B547D4-38BC-0577-1AAA-0FC0763CCF2E}"/>
              </a:ext>
            </a:extLst>
          </p:cNvPr>
          <p:cNvSpPr/>
          <p:nvPr/>
        </p:nvSpPr>
        <p:spPr>
          <a:xfrm>
            <a:off x="10468136" y="239545"/>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0" name="ZoneTexte 59">
            <a:extLst>
              <a:ext uri="{FF2B5EF4-FFF2-40B4-BE49-F238E27FC236}">
                <a16:creationId xmlns:a16="http://schemas.microsoft.com/office/drawing/2014/main" id="{C25FE431-BD21-ECFA-EFA2-F2384B4D718D}"/>
              </a:ext>
            </a:extLst>
          </p:cNvPr>
          <p:cNvSpPr txBox="1"/>
          <p:nvPr/>
        </p:nvSpPr>
        <p:spPr>
          <a:xfrm>
            <a:off x="3315136" y="230339"/>
            <a:ext cx="50561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1" name="ZoneTexte 60">
            <a:extLst>
              <a:ext uri="{FF2B5EF4-FFF2-40B4-BE49-F238E27FC236}">
                <a16:creationId xmlns:a16="http://schemas.microsoft.com/office/drawing/2014/main" id="{EDC2BDB5-4ACD-BEEE-706D-0F9BD004A112}"/>
              </a:ext>
            </a:extLst>
          </p:cNvPr>
          <p:cNvSpPr txBox="1"/>
          <p:nvPr/>
        </p:nvSpPr>
        <p:spPr>
          <a:xfrm>
            <a:off x="5269909"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2" name="ZoneTexte 61">
            <a:extLst>
              <a:ext uri="{FF2B5EF4-FFF2-40B4-BE49-F238E27FC236}">
                <a16:creationId xmlns:a16="http://schemas.microsoft.com/office/drawing/2014/main" id="{C8F8FAF5-6378-F178-89B4-B8ADCF2EF69F}"/>
              </a:ext>
            </a:extLst>
          </p:cNvPr>
          <p:cNvSpPr txBox="1"/>
          <p:nvPr/>
        </p:nvSpPr>
        <p:spPr>
          <a:xfrm>
            <a:off x="7116113"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3" name="TextBox 19">
            <a:extLst>
              <a:ext uri="{FF2B5EF4-FFF2-40B4-BE49-F238E27FC236}">
                <a16:creationId xmlns:a16="http://schemas.microsoft.com/office/drawing/2014/main" id="{E8FF4F3C-9D07-C225-F1B5-D86C2A6B6F2C}"/>
              </a:ext>
            </a:extLst>
          </p:cNvPr>
          <p:cNvSpPr txBox="1"/>
          <p:nvPr/>
        </p:nvSpPr>
        <p:spPr>
          <a:xfrm>
            <a:off x="2444220" y="587338"/>
            <a:ext cx="1924923" cy="253916"/>
          </a:xfrm>
          <a:prstGeom prst="rect">
            <a:avLst/>
          </a:prstGeom>
          <a:noFill/>
        </p:spPr>
        <p:txBody>
          <a:bodyPr wrap="square" rtlCol="0">
            <a:spAutoFit/>
          </a:bodyPr>
          <a:lstStyle/>
          <a:p>
            <a:pPr algn="ctr"/>
            <a:r>
              <a:rPr lang="en-US" sz="1050" b="1" dirty="0" err="1">
                <a:solidFill>
                  <a:srgbClr val="002060"/>
                </a:solidFill>
              </a:rPr>
              <a:t>Contexte</a:t>
            </a:r>
            <a:r>
              <a:rPr lang="en-US" sz="1050" b="1" dirty="0">
                <a:solidFill>
                  <a:srgbClr val="002060"/>
                </a:solidFill>
              </a:rPr>
              <a:t> </a:t>
            </a:r>
            <a:r>
              <a:rPr lang="en-US" sz="1050" b="1" dirty="0" err="1">
                <a:solidFill>
                  <a:srgbClr val="002060"/>
                </a:solidFill>
              </a:rPr>
              <a:t>général</a:t>
            </a:r>
            <a:r>
              <a:rPr lang="en-US" sz="1050" b="1" dirty="0">
                <a:solidFill>
                  <a:srgbClr val="002060"/>
                </a:solidFill>
              </a:rPr>
              <a:t> du projet</a:t>
            </a:r>
          </a:p>
        </p:txBody>
      </p:sp>
      <p:sp>
        <p:nvSpPr>
          <p:cNvPr id="64" name="Oval 21">
            <a:extLst>
              <a:ext uri="{FF2B5EF4-FFF2-40B4-BE49-F238E27FC236}">
                <a16:creationId xmlns:a16="http://schemas.microsoft.com/office/drawing/2014/main" id="{327D10E5-B30D-D861-6428-ED71D8B0E50D}"/>
              </a:ext>
            </a:extLst>
          </p:cNvPr>
          <p:cNvSpPr/>
          <p:nvPr/>
        </p:nvSpPr>
        <p:spPr>
          <a:xfrm>
            <a:off x="8779787"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10" name="ZoneTexte 9">
            <a:extLst>
              <a:ext uri="{FF2B5EF4-FFF2-40B4-BE49-F238E27FC236}">
                <a16:creationId xmlns:a16="http://schemas.microsoft.com/office/drawing/2014/main" id="{E62B5EE1-7D5B-C797-BF91-9F8A45E20763}"/>
              </a:ext>
            </a:extLst>
          </p:cNvPr>
          <p:cNvSpPr txBox="1"/>
          <p:nvPr/>
        </p:nvSpPr>
        <p:spPr>
          <a:xfrm>
            <a:off x="2236216" y="6355827"/>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332638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17"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ppt_x</p:attrName>
                                        </p:attrNameLst>
                                      </p:cBhvr>
                                      <p:tavLst>
                                        <p:tav tm="0">
                                          <p:val>
                                            <p:strVal val="#ppt_x-#ppt_w/2"/>
                                          </p:val>
                                        </p:tav>
                                        <p:tav tm="100000">
                                          <p:val>
                                            <p:strVal val="#ppt_x"/>
                                          </p:val>
                                        </p:tav>
                                      </p:tavLst>
                                    </p:anim>
                                    <p:anim calcmode="lin" valueType="num">
                                      <p:cBhvr>
                                        <p:cTn id="12" dur="1000" fill="hold"/>
                                        <p:tgtEl>
                                          <p:spTgt spid="5"/>
                                        </p:tgtEl>
                                        <p:attrNameLst>
                                          <p:attrName>ppt_y</p:attrName>
                                        </p:attrNameLst>
                                      </p:cBhvr>
                                      <p:tavLst>
                                        <p:tav tm="0">
                                          <p:val>
                                            <p:strVal val="#ppt_y"/>
                                          </p:val>
                                        </p:tav>
                                        <p:tav tm="100000">
                                          <p:val>
                                            <p:strVal val="#ppt_y"/>
                                          </p:val>
                                        </p:tav>
                                      </p:tavLst>
                                    </p:anim>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barn(inVertical)">
                                      <p:cBhvr>
                                        <p:cTn id="18" dur="250"/>
                                        <p:tgtEl>
                                          <p:spTgt spid="40"/>
                                        </p:tgtEl>
                                      </p:cBhvr>
                                    </p:animEffect>
                                  </p:childTnLst>
                                </p:cTn>
                              </p:par>
                            </p:childTnLst>
                          </p:cTn>
                        </p:par>
                        <p:par>
                          <p:cTn id="19" fill="hold">
                            <p:stCondLst>
                              <p:cond delay="1250"/>
                            </p:stCondLst>
                            <p:childTnLst>
                              <p:par>
                                <p:cTn id="20" presetID="16" presetClass="entr" presetSubtype="21"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250"/>
                                        <p:tgtEl>
                                          <p:spTgt spid="3"/>
                                        </p:tgtEl>
                                      </p:cBhvr>
                                    </p:animEffect>
                                  </p:childTnLst>
                                </p:cTn>
                              </p:par>
                            </p:childTnLst>
                          </p:cTn>
                        </p:par>
                        <p:par>
                          <p:cTn id="23" fill="hold">
                            <p:stCondLst>
                              <p:cond delay="1500"/>
                            </p:stCondLst>
                            <p:childTnLst>
                              <p:par>
                                <p:cTn id="24" presetID="16" presetClass="entr" presetSubtype="21"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par>
                          <p:cTn id="27" fill="hold">
                            <p:stCondLst>
                              <p:cond delay="2000"/>
                            </p:stCondLst>
                            <p:childTnLst>
                              <p:par>
                                <p:cTn id="28" presetID="16" presetClass="entr" presetSubtype="21" fill="hold" grpId="0" nodeType="after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barn(inVertical)">
                                      <p:cBhvr>
                                        <p:cTn id="30" dur="250"/>
                                        <p:tgtEl>
                                          <p:spTgt spid="43"/>
                                        </p:tgtEl>
                                      </p:cBhvr>
                                    </p:animEffect>
                                  </p:childTnLst>
                                </p:cTn>
                              </p:par>
                            </p:childTnLst>
                          </p:cTn>
                        </p:par>
                        <p:par>
                          <p:cTn id="31" fill="hold">
                            <p:stCondLst>
                              <p:cond delay="2250"/>
                            </p:stCondLst>
                            <p:childTnLst>
                              <p:par>
                                <p:cTn id="32" presetID="16" presetClass="entr" presetSubtype="21"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250"/>
                                        <p:tgtEl>
                                          <p:spTgt spid="15"/>
                                        </p:tgtEl>
                                      </p:cBhvr>
                                    </p:animEffect>
                                  </p:childTnLst>
                                </p:cTn>
                              </p:par>
                            </p:childTnLst>
                          </p:cTn>
                        </p:par>
                        <p:par>
                          <p:cTn id="35" fill="hold">
                            <p:stCondLst>
                              <p:cond delay="2500"/>
                            </p:stCondLst>
                            <p:childTnLst>
                              <p:par>
                                <p:cTn id="36" presetID="16" presetClass="entr" presetSubtype="21"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barn(inVertical)">
                                      <p:cBhvr>
                                        <p:cTn id="38" dur="250"/>
                                        <p:tgtEl>
                                          <p:spTgt spid="45"/>
                                        </p:tgtEl>
                                      </p:cBhvr>
                                    </p:animEffect>
                                  </p:childTnLst>
                                </p:cTn>
                              </p:par>
                            </p:childTnLst>
                          </p:cTn>
                        </p:par>
                        <p:par>
                          <p:cTn id="39" fill="hold">
                            <p:stCondLst>
                              <p:cond delay="2750"/>
                            </p:stCondLst>
                            <p:childTnLst>
                              <p:par>
                                <p:cTn id="40" presetID="16" presetClass="entr" presetSubtype="21"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barn(inVertical)">
                                      <p:cBhvr>
                                        <p:cTn id="42" dur="250"/>
                                        <p:tgtEl>
                                          <p:spTgt spid="22"/>
                                        </p:tgtEl>
                                      </p:cBhvr>
                                    </p:animEffect>
                                  </p:childTnLst>
                                </p:cTn>
                              </p:par>
                            </p:childTnLst>
                          </p:cTn>
                        </p:par>
                        <p:par>
                          <p:cTn id="43" fill="hold">
                            <p:stCondLst>
                              <p:cond delay="3000"/>
                            </p:stCondLst>
                            <p:childTnLst>
                              <p:par>
                                <p:cTn id="44" presetID="16" presetClass="entr" presetSubtype="21"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barn(inVertical)">
                                      <p:cBhvr>
                                        <p:cTn id="46" dur="250"/>
                                        <p:tgtEl>
                                          <p:spTgt spid="47"/>
                                        </p:tgtEl>
                                      </p:cBhvr>
                                    </p:animEffect>
                                  </p:childTnLst>
                                </p:cTn>
                              </p:par>
                            </p:childTnLst>
                          </p:cTn>
                        </p:par>
                        <p:par>
                          <p:cTn id="47" fill="hold">
                            <p:stCondLst>
                              <p:cond delay="3250"/>
                            </p:stCondLst>
                            <p:childTnLst>
                              <p:par>
                                <p:cTn id="48" presetID="16" presetClass="entr" presetSubtype="21" fill="hold" grpId="0" nodeType="afterEffect">
                                  <p:stCondLst>
                                    <p:cond delay="0"/>
                                  </p:stCondLst>
                                  <p:childTnLst>
                                    <p:set>
                                      <p:cBhvr>
                                        <p:cTn id="49" dur="1" fill="hold">
                                          <p:stCondLst>
                                            <p:cond delay="0"/>
                                          </p:stCondLst>
                                        </p:cTn>
                                        <p:tgtEl>
                                          <p:spTgt spid="53"/>
                                        </p:tgtEl>
                                        <p:attrNameLst>
                                          <p:attrName>style.visibility</p:attrName>
                                        </p:attrNameLst>
                                      </p:cBhvr>
                                      <p:to>
                                        <p:strVal val="visible"/>
                                      </p:to>
                                    </p:set>
                                    <p:animEffect transition="in" filter="barn(inVertical)">
                                      <p:cBhvr>
                                        <p:cTn id="50" dur="250"/>
                                        <p:tgtEl>
                                          <p:spTgt spid="53"/>
                                        </p:tgtEl>
                                      </p:cBhvr>
                                    </p:animEffect>
                                  </p:childTnLst>
                                </p:cTn>
                              </p:par>
                            </p:childTnLst>
                          </p:cTn>
                        </p:par>
                        <p:par>
                          <p:cTn id="51" fill="hold">
                            <p:stCondLst>
                              <p:cond delay="3500"/>
                            </p:stCondLst>
                            <p:childTnLst>
                              <p:par>
                                <p:cTn id="52" presetID="16" presetClass="entr" presetSubtype="21"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barn(inVertical)">
                                      <p:cBhvr>
                                        <p:cTn id="54" dur="250"/>
                                        <p:tgtEl>
                                          <p:spTgt spid="19"/>
                                        </p:tgtEl>
                                      </p:cBhvr>
                                    </p:animEffect>
                                  </p:childTnLst>
                                </p:cTn>
                              </p:par>
                            </p:childTnLst>
                          </p:cTn>
                        </p:par>
                        <p:par>
                          <p:cTn id="55" fill="hold">
                            <p:stCondLst>
                              <p:cond delay="3750"/>
                            </p:stCondLst>
                            <p:childTnLst>
                              <p:par>
                                <p:cTn id="56" presetID="16" presetClass="entr" presetSubtype="21" fill="hold" grpId="0" nodeType="after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barn(inVertical)">
                                      <p:cBhvr>
                                        <p:cTn id="58"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8" grpId="0"/>
      <p:bldP spid="40" grpId="0"/>
      <p:bldP spid="12" grpId="0"/>
      <p:bldP spid="43" grpId="0"/>
      <p:bldP spid="15" grpId="0" animBg="1"/>
      <p:bldP spid="45" grpId="0" animBg="1"/>
      <p:bldP spid="47" grpId="0"/>
      <p:bldP spid="53" grpId="0"/>
      <p:bldP spid="19" grpId="0" animBg="1"/>
      <p:bldP spid="5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2428289"/>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2435743"/>
            <a:ext cx="2328400"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2071595"/>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2090671"/>
            <a:ext cx="950791" cy="307777"/>
          </a:xfrm>
          <a:prstGeom prst="rect">
            <a:avLst/>
          </a:prstGeom>
          <a:noFill/>
        </p:spPr>
        <p:txBody>
          <a:bodyPr wrap="square" rtlCol="0">
            <a:spAutoFit/>
          </a:bodyPr>
          <a:lstStyle/>
          <a:p>
            <a:pPr algn="ctr"/>
            <a:r>
              <a:rPr lang="en-US" sz="1400" dirty="0"/>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2078153"/>
            <a:ext cx="1193902" cy="307777"/>
          </a:xfrm>
          <a:prstGeom prst="rect">
            <a:avLst/>
          </a:prstGeom>
          <a:noFill/>
        </p:spPr>
        <p:txBody>
          <a:bodyPr wrap="square" rtlCol="0">
            <a:spAutoFit/>
          </a:bodyPr>
          <a:lstStyle/>
          <a:p>
            <a:pPr algn="ctr"/>
            <a:r>
              <a:rPr lang="en-US" sz="1400" dirty="0"/>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2090671"/>
            <a:ext cx="1328888" cy="307777"/>
          </a:xfrm>
          <a:prstGeom prst="rect">
            <a:avLst/>
          </a:prstGeom>
          <a:noFill/>
        </p:spPr>
        <p:txBody>
          <a:bodyPr wrap="square" rtlCol="0">
            <a:spAutoFit/>
          </a:bodyPr>
          <a:lstStyle/>
          <a:p>
            <a:pPr algn="ctr"/>
            <a:r>
              <a:rPr lang="en-US" sz="1400" dirty="0"/>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2585347"/>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Oval 12">
            <a:extLst>
              <a:ext uri="{FF2B5EF4-FFF2-40B4-BE49-F238E27FC236}">
                <a16:creationId xmlns:a16="http://schemas.microsoft.com/office/drawing/2014/main" id="{48F9E6D5-8FFE-4664-90A3-CFAE694A7966}"/>
              </a:ext>
            </a:extLst>
          </p:cNvPr>
          <p:cNvSpPr/>
          <p:nvPr/>
        </p:nvSpPr>
        <p:spPr>
          <a:xfrm>
            <a:off x="3076367" y="-2604423"/>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Oval 15">
            <a:extLst>
              <a:ext uri="{FF2B5EF4-FFF2-40B4-BE49-F238E27FC236}">
                <a16:creationId xmlns:a16="http://schemas.microsoft.com/office/drawing/2014/main" id="{84C9464D-4CC7-4F2F-A906-827404B6936D}"/>
              </a:ext>
            </a:extLst>
          </p:cNvPr>
          <p:cNvSpPr/>
          <p:nvPr/>
        </p:nvSpPr>
        <p:spPr>
          <a:xfrm>
            <a:off x="5757192" y="-2591905"/>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Oval 18">
            <a:extLst>
              <a:ext uri="{FF2B5EF4-FFF2-40B4-BE49-F238E27FC236}">
                <a16:creationId xmlns:a16="http://schemas.microsoft.com/office/drawing/2014/main" id="{2AAFCE29-09C4-4BF2-8B02-7A796D2EF1C0}"/>
              </a:ext>
            </a:extLst>
          </p:cNvPr>
          <p:cNvSpPr/>
          <p:nvPr/>
        </p:nvSpPr>
        <p:spPr>
          <a:xfrm>
            <a:off x="8295208" y="-2604423"/>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Oval 21">
            <a:extLst>
              <a:ext uri="{FF2B5EF4-FFF2-40B4-BE49-F238E27FC236}">
                <a16:creationId xmlns:a16="http://schemas.microsoft.com/office/drawing/2014/main" id="{F1E9CB11-1053-406E-804D-19D20FAE42DB}"/>
              </a:ext>
            </a:extLst>
          </p:cNvPr>
          <p:cNvSpPr/>
          <p:nvPr/>
        </p:nvSpPr>
        <p:spPr>
          <a:xfrm>
            <a:off x="10791299" y="-2585347"/>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2071595"/>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29" name="ZoneTexte 28">
            <a:extLst>
              <a:ext uri="{FF2B5EF4-FFF2-40B4-BE49-F238E27FC236}">
                <a16:creationId xmlns:a16="http://schemas.microsoft.com/office/drawing/2014/main" id="{1FA51F6F-2517-4CDE-810A-0E70E8569817}"/>
              </a:ext>
            </a:extLst>
          </p:cNvPr>
          <p:cNvSpPr txBox="1"/>
          <p:nvPr/>
        </p:nvSpPr>
        <p:spPr>
          <a:xfrm>
            <a:off x="316499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0" name="ZoneTexte 29">
            <a:extLst>
              <a:ext uri="{FF2B5EF4-FFF2-40B4-BE49-F238E27FC236}">
                <a16:creationId xmlns:a16="http://schemas.microsoft.com/office/drawing/2014/main" id="{7A870D2C-2641-4CDA-9A20-C57CF3A0C538}"/>
              </a:ext>
            </a:extLst>
          </p:cNvPr>
          <p:cNvSpPr txBox="1"/>
          <p:nvPr/>
        </p:nvSpPr>
        <p:spPr>
          <a:xfrm>
            <a:off x="5852130" y="-2522675"/>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1CD8FC4C-7F27-4BFF-A9A8-075FFA7D9A6D}"/>
              </a:ext>
            </a:extLst>
          </p:cNvPr>
          <p:cNvSpPr txBox="1"/>
          <p:nvPr/>
        </p:nvSpPr>
        <p:spPr>
          <a:xfrm>
            <a:off x="839014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8" name="Titre 1">
            <a:extLst>
              <a:ext uri="{FF2B5EF4-FFF2-40B4-BE49-F238E27FC236}">
                <a16:creationId xmlns:a16="http://schemas.microsoft.com/office/drawing/2014/main" id="{60932756-1423-2737-BBE0-17851401E8C8}"/>
              </a:ext>
            </a:extLst>
          </p:cNvPr>
          <p:cNvSpPr txBox="1">
            <a:spLocks/>
          </p:cNvSpPr>
          <p:nvPr/>
        </p:nvSpPr>
        <p:spPr>
          <a:xfrm>
            <a:off x="172706" y="1034147"/>
            <a:ext cx="4414521" cy="774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b="1" dirty="0">
                <a:solidFill>
                  <a:srgbClr val="0096C7"/>
                </a:solidFill>
                <a:latin typeface="Times New Roman" panose="02020603050405020304" pitchFamily="18" charset="0"/>
                <a:cs typeface="Times New Roman" panose="02020603050405020304" pitchFamily="18" charset="0"/>
              </a:rPr>
              <a:t>Solution proposée</a:t>
            </a:r>
          </a:p>
        </p:txBody>
      </p:sp>
      <p:sp>
        <p:nvSpPr>
          <p:cNvPr id="39" name="Rectangle 38">
            <a:extLst>
              <a:ext uri="{FF2B5EF4-FFF2-40B4-BE49-F238E27FC236}">
                <a16:creationId xmlns:a16="http://schemas.microsoft.com/office/drawing/2014/main" id="{2E1391FE-65CA-7E9F-2A0B-B7C8E1B03230}"/>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FCFA112D-F39C-03F1-7D46-57EFED27D0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252" y="2343960"/>
            <a:ext cx="3105496" cy="2634568"/>
          </a:xfrm>
          <a:prstGeom prst="rect">
            <a:avLst/>
          </a:prstGeom>
        </p:spPr>
      </p:pic>
      <p:sp>
        <p:nvSpPr>
          <p:cNvPr id="46" name="ZoneTexte 45">
            <a:extLst>
              <a:ext uri="{FF2B5EF4-FFF2-40B4-BE49-F238E27FC236}">
                <a16:creationId xmlns:a16="http://schemas.microsoft.com/office/drawing/2014/main" id="{9EEA2B2B-BB44-6210-23CC-563051726C0B}"/>
              </a:ext>
            </a:extLst>
          </p:cNvPr>
          <p:cNvSpPr txBox="1"/>
          <p:nvPr/>
        </p:nvSpPr>
        <p:spPr>
          <a:xfrm>
            <a:off x="7980639" y="3770964"/>
            <a:ext cx="4194851" cy="369332"/>
          </a:xfrm>
          <a:prstGeom prst="rect">
            <a:avLst/>
          </a:prstGeom>
          <a:noFill/>
        </p:spPr>
        <p:txBody>
          <a:bodyPr wrap="square">
            <a:spAutoFit/>
          </a:bodyPr>
          <a:lstStyle/>
          <a:p>
            <a:pPr marL="285750" indent="-285750">
              <a:buFont typeface="Wingdings" panose="05000000000000000000" pitchFamily="2" charset="2"/>
              <a:buChar char="ü"/>
            </a:pPr>
            <a:r>
              <a:rPr lang="fr-FR" dirty="0">
                <a:latin typeface="Times New Roman" panose="02020603050405020304" pitchFamily="18" charset="0"/>
                <a:ea typeface="Calibri" panose="020F0502020204030204" pitchFamily="34" charset="0"/>
                <a:cs typeface="Times New Roman" panose="02020603050405020304" pitchFamily="18" charset="0"/>
              </a:rPr>
              <a:t>R</a:t>
            </a:r>
            <a:r>
              <a:rPr lang="fr-FR" sz="1800" dirty="0">
                <a:effectLst/>
                <a:latin typeface="Times New Roman" panose="02020603050405020304" pitchFamily="18" charset="0"/>
                <a:ea typeface="Calibri" panose="020F0502020204030204" pitchFamily="34" charset="0"/>
                <a:cs typeface="Times New Roman" panose="02020603050405020304" pitchFamily="18" charset="0"/>
              </a:rPr>
              <a:t>apidité de circulation des informations</a:t>
            </a:r>
          </a:p>
        </p:txBody>
      </p:sp>
      <p:sp>
        <p:nvSpPr>
          <p:cNvPr id="97" name="Triangle isocèle 96">
            <a:extLst>
              <a:ext uri="{FF2B5EF4-FFF2-40B4-BE49-F238E27FC236}">
                <a16:creationId xmlns:a16="http://schemas.microsoft.com/office/drawing/2014/main" id="{DDF444D9-447C-5ECE-FA2D-309DDA688924}"/>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1" name="Rectangle 100">
            <a:extLst>
              <a:ext uri="{FF2B5EF4-FFF2-40B4-BE49-F238E27FC236}">
                <a16:creationId xmlns:a16="http://schemas.microsoft.com/office/drawing/2014/main" id="{41AFCB32-2217-E6A6-9630-E90DB4321033}"/>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6BF78773-3CBB-155D-0BC1-34B7BD472672}"/>
              </a:ext>
            </a:extLst>
          </p:cNvPr>
          <p:cNvSpPr txBox="1"/>
          <p:nvPr/>
        </p:nvSpPr>
        <p:spPr>
          <a:xfrm>
            <a:off x="723087" y="3773106"/>
            <a:ext cx="3213105" cy="369332"/>
          </a:xfrm>
          <a:prstGeom prst="rect">
            <a:avLst/>
          </a:prstGeom>
          <a:noFill/>
        </p:spPr>
        <p:txBody>
          <a:bodyPr wrap="square">
            <a:spAutoFit/>
          </a:bodyPr>
          <a:lstStyle/>
          <a:p>
            <a:pPr marL="285750" indent="-285750">
              <a:buFont typeface="Wingdings" panose="05000000000000000000" pitchFamily="2" charset="2"/>
              <a:buChar char="ü"/>
            </a:pPr>
            <a:r>
              <a:rPr lang="fr-FR" sz="1800" dirty="0">
                <a:effectLst/>
                <a:latin typeface="Times New Roman" panose="02020603050405020304" pitchFamily="18" charset="0"/>
                <a:ea typeface="Calibri" panose="020F0502020204030204" pitchFamily="34" charset="0"/>
                <a:cs typeface="Arial" panose="020B0604020202020204" pitchFamily="34" charset="0"/>
              </a:rPr>
              <a:t>Réduire le temps </a:t>
            </a:r>
            <a:r>
              <a:rPr lang="fr-FR" sz="1800">
                <a:effectLst/>
                <a:latin typeface="Times New Roman" panose="02020603050405020304" pitchFamily="18" charset="0"/>
                <a:ea typeface="Calibri" panose="020F0502020204030204" pitchFamily="34" charset="0"/>
                <a:cs typeface="Arial" panose="020B0604020202020204" pitchFamily="34" charset="0"/>
              </a:rPr>
              <a:t>des tournées</a:t>
            </a:r>
            <a:endParaRPr lang="fr-FR"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38" name="ZoneTexte 37">
            <a:extLst>
              <a:ext uri="{FF2B5EF4-FFF2-40B4-BE49-F238E27FC236}">
                <a16:creationId xmlns:a16="http://schemas.microsoft.com/office/drawing/2014/main" id="{7F1A247C-C921-84D3-E18E-B306C107E5E8}"/>
              </a:ext>
            </a:extLst>
          </p:cNvPr>
          <p:cNvSpPr txBox="1"/>
          <p:nvPr/>
        </p:nvSpPr>
        <p:spPr>
          <a:xfrm>
            <a:off x="3936192" y="1795329"/>
            <a:ext cx="5590825" cy="369332"/>
          </a:xfrm>
          <a:prstGeom prst="rect">
            <a:avLst/>
          </a:prstGeom>
          <a:noFill/>
        </p:spPr>
        <p:txBody>
          <a:bodyPr wrap="square">
            <a:spAutoFit/>
          </a:bodyPr>
          <a:lstStyle/>
          <a:p>
            <a:pPr marL="285750" indent="-285750">
              <a:buFont typeface="Wingdings" panose="05000000000000000000" pitchFamily="2" charset="2"/>
              <a:buChar char="ü"/>
            </a:pPr>
            <a:r>
              <a:rPr lang="fr-FR" sz="1800" dirty="0">
                <a:effectLst/>
                <a:latin typeface="Times New Roman" panose="02020603050405020304" pitchFamily="18" charset="0"/>
                <a:ea typeface="Calibri" panose="020F0502020204030204" pitchFamily="34" charset="0"/>
                <a:cs typeface="Arial" panose="020B0604020202020204" pitchFamily="34" charset="0"/>
              </a:rPr>
              <a:t>D</a:t>
            </a:r>
            <a:r>
              <a:rPr lang="fr-FR" dirty="0">
                <a:latin typeface="Times New Roman" panose="02020603050405020304" pitchFamily="18" charset="0"/>
                <a:ea typeface="Calibri" panose="020F0502020204030204" pitchFamily="34" charset="0"/>
                <a:cs typeface="Arial" panose="020B0604020202020204" pitchFamily="34" charset="0"/>
              </a:rPr>
              <a:t>évelopper une application mobile</a:t>
            </a:r>
            <a:endParaRPr lang="fr-FR"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54" name="Rectangle: Rounded Corners 3">
            <a:extLst>
              <a:ext uri="{FF2B5EF4-FFF2-40B4-BE49-F238E27FC236}">
                <a16:creationId xmlns:a16="http://schemas.microsoft.com/office/drawing/2014/main" id="{CFD81114-9023-9770-154C-7071711EF09F}"/>
              </a:ext>
            </a:extLst>
          </p:cNvPr>
          <p:cNvSpPr/>
          <p:nvPr/>
        </p:nvSpPr>
        <p:spPr>
          <a:xfrm>
            <a:off x="1758254" y="355406"/>
            <a:ext cx="8978926" cy="14384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4">
            <a:extLst>
              <a:ext uri="{FF2B5EF4-FFF2-40B4-BE49-F238E27FC236}">
                <a16:creationId xmlns:a16="http://schemas.microsoft.com/office/drawing/2014/main" id="{62D29F8F-8892-9964-9E96-692C8151690A}"/>
              </a:ext>
            </a:extLst>
          </p:cNvPr>
          <p:cNvSpPr/>
          <p:nvPr/>
        </p:nvSpPr>
        <p:spPr>
          <a:xfrm>
            <a:off x="1758254" y="349980"/>
            <a:ext cx="1634504"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9">
            <a:extLst>
              <a:ext uri="{FF2B5EF4-FFF2-40B4-BE49-F238E27FC236}">
                <a16:creationId xmlns:a16="http://schemas.microsoft.com/office/drawing/2014/main" id="{EBE46840-FC52-0706-1E34-7E3141312D1C}"/>
              </a:ext>
            </a:extLst>
          </p:cNvPr>
          <p:cNvSpPr/>
          <p:nvPr/>
        </p:nvSpPr>
        <p:spPr>
          <a:xfrm>
            <a:off x="1589275" y="241053"/>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7" name="Oval 12">
            <a:extLst>
              <a:ext uri="{FF2B5EF4-FFF2-40B4-BE49-F238E27FC236}">
                <a16:creationId xmlns:a16="http://schemas.microsoft.com/office/drawing/2014/main" id="{D9FF8F0C-1F80-8473-C4D6-F808654A2EE3}"/>
              </a:ext>
            </a:extLst>
          </p:cNvPr>
          <p:cNvSpPr/>
          <p:nvPr/>
        </p:nvSpPr>
        <p:spPr>
          <a:xfrm>
            <a:off x="3291593" y="227164"/>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8" name="Oval 15">
            <a:extLst>
              <a:ext uri="{FF2B5EF4-FFF2-40B4-BE49-F238E27FC236}">
                <a16:creationId xmlns:a16="http://schemas.microsoft.com/office/drawing/2014/main" id="{FE5D2F49-D06A-B027-83DC-57461EC759DC}"/>
              </a:ext>
            </a:extLst>
          </p:cNvPr>
          <p:cNvSpPr/>
          <p:nvPr/>
        </p:nvSpPr>
        <p:spPr>
          <a:xfrm>
            <a:off x="5243505" y="236278"/>
            <a:ext cx="360174" cy="360174"/>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9" name="Oval 18">
            <a:extLst>
              <a:ext uri="{FF2B5EF4-FFF2-40B4-BE49-F238E27FC236}">
                <a16:creationId xmlns:a16="http://schemas.microsoft.com/office/drawing/2014/main" id="{0068B878-BDEF-4119-9951-FF845DBC1F21}"/>
              </a:ext>
            </a:extLst>
          </p:cNvPr>
          <p:cNvSpPr/>
          <p:nvPr/>
        </p:nvSpPr>
        <p:spPr>
          <a:xfrm>
            <a:off x="7091438"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0" name="Oval 21">
            <a:extLst>
              <a:ext uri="{FF2B5EF4-FFF2-40B4-BE49-F238E27FC236}">
                <a16:creationId xmlns:a16="http://schemas.microsoft.com/office/drawing/2014/main" id="{A8E65350-3588-3143-E2C6-6924490017D8}"/>
              </a:ext>
            </a:extLst>
          </p:cNvPr>
          <p:cNvSpPr/>
          <p:nvPr/>
        </p:nvSpPr>
        <p:spPr>
          <a:xfrm>
            <a:off x="10468136" y="239545"/>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1" name="ZoneTexte 60">
            <a:extLst>
              <a:ext uri="{FF2B5EF4-FFF2-40B4-BE49-F238E27FC236}">
                <a16:creationId xmlns:a16="http://schemas.microsoft.com/office/drawing/2014/main" id="{9792C0C5-5427-44A7-93AD-863AA7A7285B}"/>
              </a:ext>
            </a:extLst>
          </p:cNvPr>
          <p:cNvSpPr txBox="1"/>
          <p:nvPr/>
        </p:nvSpPr>
        <p:spPr>
          <a:xfrm>
            <a:off x="3315136" y="230339"/>
            <a:ext cx="50561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2" name="ZoneTexte 61">
            <a:extLst>
              <a:ext uri="{FF2B5EF4-FFF2-40B4-BE49-F238E27FC236}">
                <a16:creationId xmlns:a16="http://schemas.microsoft.com/office/drawing/2014/main" id="{D7D667BD-05FB-B1EC-8B9A-F3B4EC457BB4}"/>
              </a:ext>
            </a:extLst>
          </p:cNvPr>
          <p:cNvSpPr txBox="1"/>
          <p:nvPr/>
        </p:nvSpPr>
        <p:spPr>
          <a:xfrm>
            <a:off x="5269909"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3" name="ZoneTexte 62">
            <a:extLst>
              <a:ext uri="{FF2B5EF4-FFF2-40B4-BE49-F238E27FC236}">
                <a16:creationId xmlns:a16="http://schemas.microsoft.com/office/drawing/2014/main" id="{B033FF85-CCFB-78FB-7A51-FFEBBE724DFF}"/>
              </a:ext>
            </a:extLst>
          </p:cNvPr>
          <p:cNvSpPr txBox="1"/>
          <p:nvPr/>
        </p:nvSpPr>
        <p:spPr>
          <a:xfrm>
            <a:off x="7116113"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4" name="TextBox 19">
            <a:extLst>
              <a:ext uri="{FF2B5EF4-FFF2-40B4-BE49-F238E27FC236}">
                <a16:creationId xmlns:a16="http://schemas.microsoft.com/office/drawing/2014/main" id="{EAED6108-8217-9587-2D45-72EEA09F8E0B}"/>
              </a:ext>
            </a:extLst>
          </p:cNvPr>
          <p:cNvSpPr txBox="1"/>
          <p:nvPr/>
        </p:nvSpPr>
        <p:spPr>
          <a:xfrm>
            <a:off x="2444220" y="587338"/>
            <a:ext cx="1924923" cy="253916"/>
          </a:xfrm>
          <a:prstGeom prst="rect">
            <a:avLst/>
          </a:prstGeom>
          <a:noFill/>
        </p:spPr>
        <p:txBody>
          <a:bodyPr wrap="square" rtlCol="0">
            <a:spAutoFit/>
          </a:bodyPr>
          <a:lstStyle/>
          <a:p>
            <a:pPr algn="ctr"/>
            <a:r>
              <a:rPr lang="en-US" sz="1050" b="1" dirty="0" err="1">
                <a:solidFill>
                  <a:srgbClr val="002060"/>
                </a:solidFill>
              </a:rPr>
              <a:t>Contexte</a:t>
            </a:r>
            <a:r>
              <a:rPr lang="en-US" sz="1050" b="1" dirty="0">
                <a:solidFill>
                  <a:srgbClr val="002060"/>
                </a:solidFill>
              </a:rPr>
              <a:t> </a:t>
            </a:r>
            <a:r>
              <a:rPr lang="en-US" sz="1050" b="1" dirty="0" err="1">
                <a:solidFill>
                  <a:srgbClr val="002060"/>
                </a:solidFill>
              </a:rPr>
              <a:t>général</a:t>
            </a:r>
            <a:r>
              <a:rPr lang="en-US" sz="1050" b="1" dirty="0">
                <a:solidFill>
                  <a:srgbClr val="002060"/>
                </a:solidFill>
              </a:rPr>
              <a:t> du projet</a:t>
            </a:r>
          </a:p>
        </p:txBody>
      </p:sp>
      <p:sp>
        <p:nvSpPr>
          <p:cNvPr id="65" name="Oval 21">
            <a:extLst>
              <a:ext uri="{FF2B5EF4-FFF2-40B4-BE49-F238E27FC236}">
                <a16:creationId xmlns:a16="http://schemas.microsoft.com/office/drawing/2014/main" id="{90DBBA81-E8C9-BCF1-7891-24DD9E11BCE9}"/>
              </a:ext>
            </a:extLst>
          </p:cNvPr>
          <p:cNvSpPr/>
          <p:nvPr/>
        </p:nvSpPr>
        <p:spPr>
          <a:xfrm>
            <a:off x="8779787"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41" name="ZoneTexte 40">
            <a:extLst>
              <a:ext uri="{FF2B5EF4-FFF2-40B4-BE49-F238E27FC236}">
                <a16:creationId xmlns:a16="http://schemas.microsoft.com/office/drawing/2014/main" id="{3E35BDBF-6237-0532-AEA2-73987926807D}"/>
              </a:ext>
            </a:extLst>
          </p:cNvPr>
          <p:cNvSpPr txBox="1"/>
          <p:nvPr/>
        </p:nvSpPr>
        <p:spPr>
          <a:xfrm>
            <a:off x="3352251" y="5314813"/>
            <a:ext cx="6352190" cy="369332"/>
          </a:xfrm>
          <a:prstGeom prst="rect">
            <a:avLst/>
          </a:prstGeom>
          <a:noFill/>
        </p:spPr>
        <p:txBody>
          <a:bodyPr wrap="square">
            <a:spAutoFit/>
          </a:bodyPr>
          <a:lstStyle/>
          <a:p>
            <a:pPr marL="285750" indent="-285750">
              <a:buFont typeface="Wingdings" panose="05000000000000000000" pitchFamily="2" charset="2"/>
              <a:buChar char="ü"/>
            </a:pPr>
            <a:r>
              <a:rPr lang="fr-FR" dirty="0">
                <a:latin typeface="Times New Roman" panose="02020603050405020304" pitchFamily="18" charset="0"/>
                <a:ea typeface="Calibri" panose="020F0502020204030204" pitchFamily="34" charset="0"/>
                <a:cs typeface="Arial" panose="020B0604020202020204" pitchFamily="34" charset="0"/>
              </a:rPr>
              <a:t>Suivie de colis en ligne hors-ligne</a:t>
            </a:r>
            <a:endParaRPr lang="fr-FR" sz="1800" dirty="0">
              <a:effectLst/>
              <a:latin typeface="Times New Roman" panose="02020603050405020304" pitchFamily="18" charset="0"/>
              <a:ea typeface="Calibri" panose="020F0502020204030204" pitchFamily="34" charset="0"/>
              <a:cs typeface="Arial" panose="020B0604020202020204" pitchFamily="34" charset="0"/>
            </a:endParaRPr>
          </a:p>
        </p:txBody>
      </p:sp>
      <p:sp>
        <p:nvSpPr>
          <p:cNvPr id="3" name="ZoneTexte 2">
            <a:extLst>
              <a:ext uri="{FF2B5EF4-FFF2-40B4-BE49-F238E27FC236}">
                <a16:creationId xmlns:a16="http://schemas.microsoft.com/office/drawing/2014/main" id="{54B792CB-9274-93C8-0A4E-9630FA7702E4}"/>
              </a:ext>
            </a:extLst>
          </p:cNvPr>
          <p:cNvSpPr txBox="1"/>
          <p:nvPr/>
        </p:nvSpPr>
        <p:spPr>
          <a:xfrm>
            <a:off x="2217420" y="6360884"/>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1244589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ppt_w/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ppt_w</p:attrName>
                                        </p:attrNameLst>
                                      </p:cBhvr>
                                      <p:tavLst>
                                        <p:tav tm="0">
                                          <p:val>
                                            <p:fltVal val="0"/>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250" fill="hold"/>
                                        <p:tgtEl>
                                          <p:spTgt spid="16"/>
                                        </p:tgtEl>
                                        <p:attrNameLst>
                                          <p:attrName>ppt_x</p:attrName>
                                        </p:attrNameLst>
                                      </p:cBhvr>
                                      <p:tavLst>
                                        <p:tav tm="0">
                                          <p:val>
                                            <p:strVal val="#ppt_x"/>
                                          </p:val>
                                        </p:tav>
                                        <p:tav tm="100000">
                                          <p:val>
                                            <p:strVal val="#ppt_x"/>
                                          </p:val>
                                        </p:tav>
                                      </p:tavLst>
                                    </p:anim>
                                    <p:anim calcmode="lin" valueType="num">
                                      <p:cBhvr additive="base">
                                        <p:cTn id="19" dur="250" fill="hold"/>
                                        <p:tgtEl>
                                          <p:spTgt spid="16"/>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2" presetClass="entr" presetSubtype="6"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1+#ppt_w/2"/>
                                          </p:val>
                                        </p:tav>
                                        <p:tav tm="100000">
                                          <p:val>
                                            <p:strVal val="#ppt_x"/>
                                          </p:val>
                                        </p:tav>
                                      </p:tavLst>
                                    </p:anim>
                                    <p:anim calcmode="lin" valueType="num">
                                      <p:cBhvr additive="base">
                                        <p:cTn id="24" dur="500" fill="hold"/>
                                        <p:tgtEl>
                                          <p:spTgt spid="46"/>
                                        </p:tgtEl>
                                        <p:attrNameLst>
                                          <p:attrName>ppt_y</p:attrName>
                                        </p:attrNameLst>
                                      </p:cBhvr>
                                      <p:tavLst>
                                        <p:tav tm="0">
                                          <p:val>
                                            <p:strVal val="1+#ppt_h/2"/>
                                          </p:val>
                                        </p:tav>
                                        <p:tav tm="100000">
                                          <p:val>
                                            <p:strVal val="#ppt_y"/>
                                          </p:val>
                                        </p:tav>
                                      </p:tavLst>
                                    </p:anim>
                                  </p:childTnLst>
                                </p:cTn>
                              </p:par>
                            </p:childTnLst>
                          </p:cTn>
                        </p:par>
                        <p:par>
                          <p:cTn id="25" fill="hold">
                            <p:stCondLst>
                              <p:cond delay="1750"/>
                            </p:stCondLst>
                            <p:childTnLst>
                              <p:par>
                                <p:cTn id="26" presetID="2" presetClass="entr" presetSubtype="12"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500" fill="hold"/>
                                        <p:tgtEl>
                                          <p:spTgt spid="36"/>
                                        </p:tgtEl>
                                        <p:attrNameLst>
                                          <p:attrName>ppt_x</p:attrName>
                                        </p:attrNameLst>
                                      </p:cBhvr>
                                      <p:tavLst>
                                        <p:tav tm="0">
                                          <p:val>
                                            <p:strVal val="0-#ppt_w/2"/>
                                          </p:val>
                                        </p:tav>
                                        <p:tav tm="100000">
                                          <p:val>
                                            <p:strVal val="#ppt_x"/>
                                          </p:val>
                                        </p:tav>
                                      </p:tavLst>
                                    </p:anim>
                                    <p:anim calcmode="lin" valueType="num">
                                      <p:cBhvr additive="base">
                                        <p:cTn id="29" dur="50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2250"/>
                            </p:stCondLst>
                            <p:childTnLst>
                              <p:par>
                                <p:cTn id="31" presetID="2" presetClass="entr" presetSubtype="1"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 calcmode="lin" valueType="num">
                                      <p:cBhvr additive="base">
                                        <p:cTn id="33" dur="500" fill="hold"/>
                                        <p:tgtEl>
                                          <p:spTgt spid="38"/>
                                        </p:tgtEl>
                                        <p:attrNameLst>
                                          <p:attrName>ppt_x</p:attrName>
                                        </p:attrNameLst>
                                      </p:cBhvr>
                                      <p:tavLst>
                                        <p:tav tm="0">
                                          <p:val>
                                            <p:strVal val="#ppt_x"/>
                                          </p:val>
                                        </p:tav>
                                        <p:tav tm="100000">
                                          <p:val>
                                            <p:strVal val="#ppt_x"/>
                                          </p:val>
                                        </p:tav>
                                      </p:tavLst>
                                    </p:anim>
                                    <p:anim calcmode="lin" valueType="num">
                                      <p:cBhvr additive="base">
                                        <p:cTn id="34" dur="500" fill="hold"/>
                                        <p:tgtEl>
                                          <p:spTgt spid="38"/>
                                        </p:tgtEl>
                                        <p:attrNameLst>
                                          <p:attrName>ppt_y</p:attrName>
                                        </p:attrNameLst>
                                      </p:cBhvr>
                                      <p:tavLst>
                                        <p:tav tm="0">
                                          <p:val>
                                            <p:strVal val="0-#ppt_h/2"/>
                                          </p:val>
                                        </p:tav>
                                        <p:tav tm="100000">
                                          <p:val>
                                            <p:strVal val="#ppt_y"/>
                                          </p:val>
                                        </p:tav>
                                      </p:tavLst>
                                    </p:anim>
                                  </p:childTnLst>
                                </p:cTn>
                              </p:par>
                            </p:childTnLst>
                          </p:cTn>
                        </p:par>
                        <p:par>
                          <p:cTn id="35" fill="hold">
                            <p:stCondLst>
                              <p:cond delay="2750"/>
                            </p:stCondLst>
                            <p:childTnLst>
                              <p:par>
                                <p:cTn id="36" presetID="2" presetClass="entr" presetSubtype="4"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additive="base">
                                        <p:cTn id="38" dur="500" fill="hold"/>
                                        <p:tgtEl>
                                          <p:spTgt spid="41"/>
                                        </p:tgtEl>
                                        <p:attrNameLst>
                                          <p:attrName>ppt_x</p:attrName>
                                        </p:attrNameLst>
                                      </p:cBhvr>
                                      <p:tavLst>
                                        <p:tav tm="0">
                                          <p:val>
                                            <p:strVal val="#ppt_x"/>
                                          </p:val>
                                        </p:tav>
                                        <p:tav tm="100000">
                                          <p:val>
                                            <p:strVal val="#ppt_x"/>
                                          </p:val>
                                        </p:tav>
                                      </p:tavLst>
                                    </p:anim>
                                    <p:anim calcmode="lin" valueType="num">
                                      <p:cBhvr additive="base">
                                        <p:cTn id="3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 presetClass="emph" presetSubtype="0" fill="hold" grpId="1" nodeType="clickEffect">
                                  <p:stCondLst>
                                    <p:cond delay="0"/>
                                  </p:stCondLst>
                                  <p:childTnLst>
                                    <p:animScale>
                                      <p:cBhvr>
                                        <p:cTn id="43" dur="2000" fill="hold"/>
                                        <p:tgtEl>
                                          <p:spTgt spid="4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8" grpId="0"/>
      <p:bldP spid="46" grpId="0"/>
      <p:bldP spid="36" grpId="0"/>
      <p:bldP spid="38" grpId="0"/>
      <p:bldP spid="41" grpId="0"/>
      <p:bldP spid="4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Pentagon 4">
            <a:extLst>
              <a:ext uri="{FF2B5EF4-FFF2-40B4-BE49-F238E27FC236}">
                <a16:creationId xmlns:a16="http://schemas.microsoft.com/office/drawing/2014/main" id="{23DC8578-6447-82E4-8816-3EC4A297EE5F}"/>
              </a:ext>
            </a:extLst>
          </p:cNvPr>
          <p:cNvSpPr/>
          <p:nvPr/>
        </p:nvSpPr>
        <p:spPr>
          <a:xfrm>
            <a:off x="1160228" y="2195999"/>
            <a:ext cx="10895414" cy="1795104"/>
          </a:xfrm>
          <a:prstGeom prst="homePlate">
            <a:avLst>
              <a:gd name="adj" fmla="val 21254"/>
            </a:avLst>
          </a:prstGeom>
          <a:solidFill>
            <a:schemeClr val="bg2">
              <a:lumMod val="9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Pentagon 4">
            <a:extLst>
              <a:ext uri="{FF2B5EF4-FFF2-40B4-BE49-F238E27FC236}">
                <a16:creationId xmlns:a16="http://schemas.microsoft.com/office/drawing/2014/main" id="{09EE580B-DB44-FED1-7629-4FF7609FC69A}"/>
              </a:ext>
            </a:extLst>
          </p:cNvPr>
          <p:cNvSpPr/>
          <p:nvPr/>
        </p:nvSpPr>
        <p:spPr>
          <a:xfrm>
            <a:off x="1476152" y="4397535"/>
            <a:ext cx="9809823" cy="1873127"/>
          </a:xfrm>
          <a:prstGeom prst="homePlate">
            <a:avLst>
              <a:gd name="adj" fmla="val 21254"/>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Rectangle: Rounded Corners 3">
            <a:extLst>
              <a:ext uri="{FF2B5EF4-FFF2-40B4-BE49-F238E27FC236}">
                <a16:creationId xmlns:a16="http://schemas.microsoft.com/office/drawing/2014/main" id="{0D51398F-6624-44DA-87AF-79C2D9255D3D}"/>
              </a:ext>
            </a:extLst>
          </p:cNvPr>
          <p:cNvSpPr/>
          <p:nvPr/>
        </p:nvSpPr>
        <p:spPr>
          <a:xfrm>
            <a:off x="970425" y="-2428289"/>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2435743"/>
            <a:ext cx="2328400"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2071595"/>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2090671"/>
            <a:ext cx="950791" cy="307777"/>
          </a:xfrm>
          <a:prstGeom prst="rect">
            <a:avLst/>
          </a:prstGeom>
          <a:noFill/>
        </p:spPr>
        <p:txBody>
          <a:bodyPr wrap="square" rtlCol="0">
            <a:spAutoFit/>
          </a:bodyPr>
          <a:lstStyle/>
          <a:p>
            <a:pPr algn="ctr"/>
            <a:r>
              <a:rPr lang="en-US" sz="1400" dirty="0"/>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2078153"/>
            <a:ext cx="1193902" cy="307777"/>
          </a:xfrm>
          <a:prstGeom prst="rect">
            <a:avLst/>
          </a:prstGeom>
          <a:noFill/>
        </p:spPr>
        <p:txBody>
          <a:bodyPr wrap="square" rtlCol="0">
            <a:spAutoFit/>
          </a:bodyPr>
          <a:lstStyle/>
          <a:p>
            <a:pPr algn="ctr"/>
            <a:r>
              <a:rPr lang="en-US" sz="1400" dirty="0"/>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2090671"/>
            <a:ext cx="1328888" cy="307777"/>
          </a:xfrm>
          <a:prstGeom prst="rect">
            <a:avLst/>
          </a:prstGeom>
          <a:noFill/>
        </p:spPr>
        <p:txBody>
          <a:bodyPr wrap="square" rtlCol="0">
            <a:spAutoFit/>
          </a:bodyPr>
          <a:lstStyle/>
          <a:p>
            <a:pPr algn="ctr"/>
            <a:r>
              <a:rPr lang="en-US" sz="1400" dirty="0"/>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2585347"/>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Oval 12">
            <a:extLst>
              <a:ext uri="{FF2B5EF4-FFF2-40B4-BE49-F238E27FC236}">
                <a16:creationId xmlns:a16="http://schemas.microsoft.com/office/drawing/2014/main" id="{48F9E6D5-8FFE-4664-90A3-CFAE694A7966}"/>
              </a:ext>
            </a:extLst>
          </p:cNvPr>
          <p:cNvSpPr/>
          <p:nvPr/>
        </p:nvSpPr>
        <p:spPr>
          <a:xfrm>
            <a:off x="3076367" y="-2604423"/>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Oval 15">
            <a:extLst>
              <a:ext uri="{FF2B5EF4-FFF2-40B4-BE49-F238E27FC236}">
                <a16:creationId xmlns:a16="http://schemas.microsoft.com/office/drawing/2014/main" id="{84C9464D-4CC7-4F2F-A906-827404B6936D}"/>
              </a:ext>
            </a:extLst>
          </p:cNvPr>
          <p:cNvSpPr/>
          <p:nvPr/>
        </p:nvSpPr>
        <p:spPr>
          <a:xfrm>
            <a:off x="5757192" y="-2591905"/>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Oval 18">
            <a:extLst>
              <a:ext uri="{FF2B5EF4-FFF2-40B4-BE49-F238E27FC236}">
                <a16:creationId xmlns:a16="http://schemas.microsoft.com/office/drawing/2014/main" id="{2AAFCE29-09C4-4BF2-8B02-7A796D2EF1C0}"/>
              </a:ext>
            </a:extLst>
          </p:cNvPr>
          <p:cNvSpPr/>
          <p:nvPr/>
        </p:nvSpPr>
        <p:spPr>
          <a:xfrm>
            <a:off x="8295208" y="-2604423"/>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Oval 21">
            <a:extLst>
              <a:ext uri="{FF2B5EF4-FFF2-40B4-BE49-F238E27FC236}">
                <a16:creationId xmlns:a16="http://schemas.microsoft.com/office/drawing/2014/main" id="{F1E9CB11-1053-406E-804D-19D20FAE42DB}"/>
              </a:ext>
            </a:extLst>
          </p:cNvPr>
          <p:cNvSpPr/>
          <p:nvPr/>
        </p:nvSpPr>
        <p:spPr>
          <a:xfrm>
            <a:off x="10791299" y="-2585347"/>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2071595"/>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29" name="ZoneTexte 28">
            <a:extLst>
              <a:ext uri="{FF2B5EF4-FFF2-40B4-BE49-F238E27FC236}">
                <a16:creationId xmlns:a16="http://schemas.microsoft.com/office/drawing/2014/main" id="{1FA51F6F-2517-4CDE-810A-0E70E8569817}"/>
              </a:ext>
            </a:extLst>
          </p:cNvPr>
          <p:cNvSpPr txBox="1"/>
          <p:nvPr/>
        </p:nvSpPr>
        <p:spPr>
          <a:xfrm>
            <a:off x="316499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0" name="ZoneTexte 29">
            <a:extLst>
              <a:ext uri="{FF2B5EF4-FFF2-40B4-BE49-F238E27FC236}">
                <a16:creationId xmlns:a16="http://schemas.microsoft.com/office/drawing/2014/main" id="{7A870D2C-2641-4CDA-9A20-C57CF3A0C538}"/>
              </a:ext>
            </a:extLst>
          </p:cNvPr>
          <p:cNvSpPr txBox="1"/>
          <p:nvPr/>
        </p:nvSpPr>
        <p:spPr>
          <a:xfrm>
            <a:off x="5852130" y="-2522675"/>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1CD8FC4C-7F27-4BFF-A9A8-075FFA7D9A6D}"/>
              </a:ext>
            </a:extLst>
          </p:cNvPr>
          <p:cNvSpPr txBox="1"/>
          <p:nvPr/>
        </p:nvSpPr>
        <p:spPr>
          <a:xfrm>
            <a:off x="839014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3" name="Rectangle 52">
            <a:extLst>
              <a:ext uri="{FF2B5EF4-FFF2-40B4-BE49-F238E27FC236}">
                <a16:creationId xmlns:a16="http://schemas.microsoft.com/office/drawing/2014/main" id="{1188C305-EC87-9AD4-9F6A-016D51AFD828}"/>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a:extLst>
              <a:ext uri="{FF2B5EF4-FFF2-40B4-BE49-F238E27FC236}">
                <a16:creationId xmlns:a16="http://schemas.microsoft.com/office/drawing/2014/main" id="{1E20E803-9C72-E5F1-511A-9CE14D099170}"/>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8" name="TextBox 23">
            <a:extLst>
              <a:ext uri="{FF2B5EF4-FFF2-40B4-BE49-F238E27FC236}">
                <a16:creationId xmlns:a16="http://schemas.microsoft.com/office/drawing/2014/main" id="{65AA0C74-480A-6AC1-8643-901C48EF4649}"/>
              </a:ext>
            </a:extLst>
          </p:cNvPr>
          <p:cNvSpPr txBox="1"/>
          <p:nvPr/>
        </p:nvSpPr>
        <p:spPr>
          <a:xfrm>
            <a:off x="459406" y="1070084"/>
            <a:ext cx="7930739" cy="646331"/>
          </a:xfrm>
          <a:prstGeom prst="rect">
            <a:avLst/>
          </a:prstGeom>
          <a:noFill/>
        </p:spPr>
        <p:txBody>
          <a:bodyPr wrap="square" rtlCol="0" anchor="ctr">
            <a:spAutoFit/>
          </a:bodyPr>
          <a:lstStyle/>
          <a:p>
            <a:pPr algn="ctr" defTabSz="228554"/>
            <a:r>
              <a:rPr lang="fr-FR" sz="3600" b="1" dirty="0">
                <a:solidFill>
                  <a:srgbClr val="0096C7"/>
                </a:solidFill>
                <a:latin typeface="Times New Roman" panose="02020603050405020304" pitchFamily="18" charset="0"/>
                <a:cs typeface="Times New Roman" panose="02020603050405020304" pitchFamily="18" charset="0"/>
              </a:rPr>
              <a:t>System de Gestion de Contenu (SGC)</a:t>
            </a:r>
            <a:endParaRPr lang="en-US" sz="3600" b="1" dirty="0">
              <a:solidFill>
                <a:srgbClr val="0096C7"/>
              </a:solidFill>
              <a:latin typeface="Times New Roman" panose="02020603050405020304" pitchFamily="18" charset="0"/>
              <a:cs typeface="Times New Roman" panose="02020603050405020304" pitchFamily="18" charset="0"/>
            </a:endParaRPr>
          </a:p>
        </p:txBody>
      </p:sp>
      <p:sp>
        <p:nvSpPr>
          <p:cNvPr id="102" name="Rectangle: Rounded Corners 3">
            <a:extLst>
              <a:ext uri="{FF2B5EF4-FFF2-40B4-BE49-F238E27FC236}">
                <a16:creationId xmlns:a16="http://schemas.microsoft.com/office/drawing/2014/main" id="{13DEF852-B0F2-AD23-1FFF-EA832660D139}"/>
              </a:ext>
            </a:extLst>
          </p:cNvPr>
          <p:cNvSpPr/>
          <p:nvPr/>
        </p:nvSpPr>
        <p:spPr>
          <a:xfrm>
            <a:off x="1758254" y="355406"/>
            <a:ext cx="8978926" cy="14384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4">
            <a:extLst>
              <a:ext uri="{FF2B5EF4-FFF2-40B4-BE49-F238E27FC236}">
                <a16:creationId xmlns:a16="http://schemas.microsoft.com/office/drawing/2014/main" id="{36486389-0191-1651-5ED3-3A1C8C5EEFD5}"/>
              </a:ext>
            </a:extLst>
          </p:cNvPr>
          <p:cNvSpPr/>
          <p:nvPr/>
        </p:nvSpPr>
        <p:spPr>
          <a:xfrm>
            <a:off x="1758254" y="349980"/>
            <a:ext cx="1634504"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9">
            <a:extLst>
              <a:ext uri="{FF2B5EF4-FFF2-40B4-BE49-F238E27FC236}">
                <a16:creationId xmlns:a16="http://schemas.microsoft.com/office/drawing/2014/main" id="{0C4F29BD-1127-EA95-A521-B5193880CD90}"/>
              </a:ext>
            </a:extLst>
          </p:cNvPr>
          <p:cNvSpPr/>
          <p:nvPr/>
        </p:nvSpPr>
        <p:spPr>
          <a:xfrm>
            <a:off x="1589275" y="241053"/>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5" name="Oval 12">
            <a:extLst>
              <a:ext uri="{FF2B5EF4-FFF2-40B4-BE49-F238E27FC236}">
                <a16:creationId xmlns:a16="http://schemas.microsoft.com/office/drawing/2014/main" id="{78B95C10-91EB-E896-FDB7-ADBCD3FBC8EA}"/>
              </a:ext>
            </a:extLst>
          </p:cNvPr>
          <p:cNvSpPr/>
          <p:nvPr/>
        </p:nvSpPr>
        <p:spPr>
          <a:xfrm>
            <a:off x="3291593" y="227164"/>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6" name="Oval 15">
            <a:extLst>
              <a:ext uri="{FF2B5EF4-FFF2-40B4-BE49-F238E27FC236}">
                <a16:creationId xmlns:a16="http://schemas.microsoft.com/office/drawing/2014/main" id="{8BCEE4F6-FEC0-F5BD-7710-78DE1D8E89C7}"/>
              </a:ext>
            </a:extLst>
          </p:cNvPr>
          <p:cNvSpPr/>
          <p:nvPr/>
        </p:nvSpPr>
        <p:spPr>
          <a:xfrm>
            <a:off x="5243505" y="236278"/>
            <a:ext cx="360174" cy="360174"/>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7" name="Oval 18">
            <a:extLst>
              <a:ext uri="{FF2B5EF4-FFF2-40B4-BE49-F238E27FC236}">
                <a16:creationId xmlns:a16="http://schemas.microsoft.com/office/drawing/2014/main" id="{C9CC98BD-57BB-57AF-7ACD-DDE9503134FA}"/>
              </a:ext>
            </a:extLst>
          </p:cNvPr>
          <p:cNvSpPr/>
          <p:nvPr/>
        </p:nvSpPr>
        <p:spPr>
          <a:xfrm>
            <a:off x="7091438"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8" name="Oval 21">
            <a:extLst>
              <a:ext uri="{FF2B5EF4-FFF2-40B4-BE49-F238E27FC236}">
                <a16:creationId xmlns:a16="http://schemas.microsoft.com/office/drawing/2014/main" id="{84D30357-4DF6-7086-1690-7F6C24EB0930}"/>
              </a:ext>
            </a:extLst>
          </p:cNvPr>
          <p:cNvSpPr/>
          <p:nvPr/>
        </p:nvSpPr>
        <p:spPr>
          <a:xfrm>
            <a:off x="10468136" y="239545"/>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9" name="ZoneTexte 108">
            <a:extLst>
              <a:ext uri="{FF2B5EF4-FFF2-40B4-BE49-F238E27FC236}">
                <a16:creationId xmlns:a16="http://schemas.microsoft.com/office/drawing/2014/main" id="{661D70A4-3F98-EFB6-8962-8551D9B09C24}"/>
              </a:ext>
            </a:extLst>
          </p:cNvPr>
          <p:cNvSpPr txBox="1"/>
          <p:nvPr/>
        </p:nvSpPr>
        <p:spPr>
          <a:xfrm>
            <a:off x="3315136" y="230339"/>
            <a:ext cx="50561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0" name="ZoneTexte 109">
            <a:extLst>
              <a:ext uri="{FF2B5EF4-FFF2-40B4-BE49-F238E27FC236}">
                <a16:creationId xmlns:a16="http://schemas.microsoft.com/office/drawing/2014/main" id="{44A681A6-2426-6543-34A1-6ED5491A7575}"/>
              </a:ext>
            </a:extLst>
          </p:cNvPr>
          <p:cNvSpPr txBox="1"/>
          <p:nvPr/>
        </p:nvSpPr>
        <p:spPr>
          <a:xfrm>
            <a:off x="5269909"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1" name="ZoneTexte 110">
            <a:extLst>
              <a:ext uri="{FF2B5EF4-FFF2-40B4-BE49-F238E27FC236}">
                <a16:creationId xmlns:a16="http://schemas.microsoft.com/office/drawing/2014/main" id="{AF46E480-A9B5-94FC-4094-1AA60D9856ED}"/>
              </a:ext>
            </a:extLst>
          </p:cNvPr>
          <p:cNvSpPr txBox="1"/>
          <p:nvPr/>
        </p:nvSpPr>
        <p:spPr>
          <a:xfrm>
            <a:off x="7116113"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2" name="TextBox 19">
            <a:extLst>
              <a:ext uri="{FF2B5EF4-FFF2-40B4-BE49-F238E27FC236}">
                <a16:creationId xmlns:a16="http://schemas.microsoft.com/office/drawing/2014/main" id="{38B92C83-EC65-3793-5AA2-4188F8E4CD13}"/>
              </a:ext>
            </a:extLst>
          </p:cNvPr>
          <p:cNvSpPr txBox="1"/>
          <p:nvPr/>
        </p:nvSpPr>
        <p:spPr>
          <a:xfrm>
            <a:off x="2444220" y="587338"/>
            <a:ext cx="1924923" cy="253916"/>
          </a:xfrm>
          <a:prstGeom prst="rect">
            <a:avLst/>
          </a:prstGeom>
          <a:noFill/>
        </p:spPr>
        <p:txBody>
          <a:bodyPr wrap="square" rtlCol="0">
            <a:spAutoFit/>
          </a:bodyPr>
          <a:lstStyle/>
          <a:p>
            <a:pPr algn="ctr"/>
            <a:r>
              <a:rPr lang="en-US" sz="1050" b="1" dirty="0" err="1">
                <a:solidFill>
                  <a:srgbClr val="002060"/>
                </a:solidFill>
              </a:rPr>
              <a:t>Contexte</a:t>
            </a:r>
            <a:r>
              <a:rPr lang="en-US" sz="1050" b="1" dirty="0">
                <a:solidFill>
                  <a:srgbClr val="002060"/>
                </a:solidFill>
              </a:rPr>
              <a:t> </a:t>
            </a:r>
            <a:r>
              <a:rPr lang="en-US" sz="1050" b="1" dirty="0" err="1">
                <a:solidFill>
                  <a:srgbClr val="002060"/>
                </a:solidFill>
              </a:rPr>
              <a:t>général</a:t>
            </a:r>
            <a:r>
              <a:rPr lang="en-US" sz="1050" b="1" dirty="0">
                <a:solidFill>
                  <a:srgbClr val="002060"/>
                </a:solidFill>
              </a:rPr>
              <a:t> du projet</a:t>
            </a:r>
          </a:p>
        </p:txBody>
      </p:sp>
      <p:sp>
        <p:nvSpPr>
          <p:cNvPr id="113" name="Oval 21">
            <a:extLst>
              <a:ext uri="{FF2B5EF4-FFF2-40B4-BE49-F238E27FC236}">
                <a16:creationId xmlns:a16="http://schemas.microsoft.com/office/drawing/2014/main" id="{8DF4C293-E164-17A1-5CA7-A13A5CC51350}"/>
              </a:ext>
            </a:extLst>
          </p:cNvPr>
          <p:cNvSpPr/>
          <p:nvPr/>
        </p:nvSpPr>
        <p:spPr>
          <a:xfrm>
            <a:off x="8779787"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8" name="Pentagon 13">
            <a:extLst>
              <a:ext uri="{FF2B5EF4-FFF2-40B4-BE49-F238E27FC236}">
                <a16:creationId xmlns:a16="http://schemas.microsoft.com/office/drawing/2014/main" id="{DC9919BC-087D-A423-C5D7-CF0CA3966A89}"/>
              </a:ext>
            </a:extLst>
          </p:cNvPr>
          <p:cNvSpPr/>
          <p:nvPr/>
        </p:nvSpPr>
        <p:spPr>
          <a:xfrm>
            <a:off x="1082567" y="4316121"/>
            <a:ext cx="9809823" cy="1873127"/>
          </a:xfrm>
          <a:prstGeom prst="homePlate">
            <a:avLst>
              <a:gd name="adj" fmla="val 21254"/>
            </a:avLst>
          </a:prstGeom>
          <a:solidFill>
            <a:srgbClr val="AFD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3" name="ZoneTexte 72">
            <a:extLst>
              <a:ext uri="{FF2B5EF4-FFF2-40B4-BE49-F238E27FC236}">
                <a16:creationId xmlns:a16="http://schemas.microsoft.com/office/drawing/2014/main" id="{773C261C-CA00-AF6B-1831-82AF6554EA29}"/>
              </a:ext>
            </a:extLst>
          </p:cNvPr>
          <p:cNvSpPr txBox="1"/>
          <p:nvPr/>
        </p:nvSpPr>
        <p:spPr>
          <a:xfrm>
            <a:off x="1589275" y="4860624"/>
            <a:ext cx="9559630" cy="1631216"/>
          </a:xfrm>
          <a:prstGeom prst="rect">
            <a:avLst/>
          </a:prstGeom>
          <a:noFill/>
        </p:spPr>
        <p:txBody>
          <a:bodyPr wrap="square" numCol="2" rtlCol="0">
            <a:spAutoFit/>
          </a:bodyPr>
          <a:lstStyle/>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La facilité d'utilisation.</a:t>
            </a:r>
          </a:p>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Facilité de recherche d'informations</a:t>
            </a:r>
          </a:p>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Un contenu facile à gérer</a:t>
            </a:r>
          </a:p>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Accessible de n'importe où </a:t>
            </a:r>
          </a:p>
          <a:p>
            <a:pPr marL="342900" indent="-342900">
              <a:buFont typeface="Wingdings" panose="05000000000000000000" pitchFamily="2" charset="2"/>
              <a:buChar char="q"/>
            </a:pPr>
            <a:endParaRPr lang="fr-FR" sz="2000" dirty="0">
              <a:solidFill>
                <a:srgbClr val="002060"/>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Autorise les utilisateurs multiples</a:t>
            </a:r>
          </a:p>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Mises à jour instantanées du contenu</a:t>
            </a:r>
          </a:p>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Facilité d'adaptation</a:t>
            </a:r>
          </a:p>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Facilité de mise à jour</a:t>
            </a:r>
          </a:p>
          <a:p>
            <a:endParaRPr lang="fr-FR" sz="2000" dirty="0">
              <a:solidFill>
                <a:srgbClr val="002060"/>
              </a:solidFill>
              <a:latin typeface="Times New Roman" panose="02020603050405020304" pitchFamily="18" charset="0"/>
              <a:cs typeface="Times New Roman" panose="02020603050405020304" pitchFamily="18" charset="0"/>
            </a:endParaRPr>
          </a:p>
        </p:txBody>
      </p:sp>
      <p:sp>
        <p:nvSpPr>
          <p:cNvPr id="76" name="Pentagon 13">
            <a:extLst>
              <a:ext uri="{FF2B5EF4-FFF2-40B4-BE49-F238E27FC236}">
                <a16:creationId xmlns:a16="http://schemas.microsoft.com/office/drawing/2014/main" id="{D41F4648-E529-40AA-CD8C-7A0F5435C0CD}"/>
              </a:ext>
            </a:extLst>
          </p:cNvPr>
          <p:cNvSpPr/>
          <p:nvPr/>
        </p:nvSpPr>
        <p:spPr>
          <a:xfrm>
            <a:off x="723087" y="2117976"/>
            <a:ext cx="10895414" cy="1795104"/>
          </a:xfrm>
          <a:prstGeom prst="homePlate">
            <a:avLst>
              <a:gd name="adj" fmla="val 21254"/>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77" name="ZoneTexte 76">
            <a:extLst>
              <a:ext uri="{FF2B5EF4-FFF2-40B4-BE49-F238E27FC236}">
                <a16:creationId xmlns:a16="http://schemas.microsoft.com/office/drawing/2014/main" id="{0E8B3DA6-0EFC-9298-8AB1-755E0D758D70}"/>
              </a:ext>
            </a:extLst>
          </p:cNvPr>
          <p:cNvSpPr txBox="1"/>
          <p:nvPr/>
        </p:nvSpPr>
        <p:spPr>
          <a:xfrm>
            <a:off x="1217764" y="2255959"/>
            <a:ext cx="9903826" cy="1631216"/>
          </a:xfrm>
          <a:prstGeom prst="rect">
            <a:avLst/>
          </a:prstGeom>
          <a:noFill/>
        </p:spPr>
        <p:txBody>
          <a:bodyPr wrap="square" rtlCol="0">
            <a:spAutoFit/>
          </a:bodyPr>
          <a:lstStyle/>
          <a:p>
            <a:pPr algn="just"/>
            <a:r>
              <a:rPr lang="fr-FR" sz="2000" dirty="0">
                <a:solidFill>
                  <a:srgbClr val="002060"/>
                </a:solidFill>
                <a:latin typeface="Times New Roman" panose="02020603050405020304" pitchFamily="18" charset="0"/>
                <a:cs typeface="Times New Roman" panose="02020603050405020304" pitchFamily="18" charset="0"/>
              </a:rPr>
              <a:t>Ou </a:t>
            </a:r>
            <a:r>
              <a:rPr lang="fr-MA" sz="2000" dirty="0">
                <a:solidFill>
                  <a:srgbClr val="002060"/>
                </a:solidFill>
                <a:latin typeface="Times New Roman" panose="02020603050405020304" pitchFamily="18" charset="0"/>
                <a:cs typeface="Times New Roman" panose="02020603050405020304" pitchFamily="18" charset="0"/>
              </a:rPr>
              <a:t>Content Management System (CMS) </a:t>
            </a:r>
            <a:r>
              <a:rPr lang="fr-FR" sz="2000" dirty="0">
                <a:solidFill>
                  <a:srgbClr val="002060"/>
                </a:solidFill>
                <a:latin typeface="Times New Roman" panose="02020603050405020304" pitchFamily="18" charset="0"/>
                <a:cs typeface="Times New Roman" panose="02020603050405020304" pitchFamily="18" charset="0"/>
              </a:rPr>
              <a:t>: un logiciel réseau qui gère dynamiquement différentes fonctions d'un site Web. Le CMS sépare le contenu de l'affichage et offre à l'utilisateur une interface simple et conviviale, avec des modules personnalisables, évitant toute programmation lors de la construction du site, que ce soit pour la présentation (HTML) ou la gestion du contenu. </a:t>
            </a:r>
          </a:p>
        </p:txBody>
      </p:sp>
      <p:sp>
        <p:nvSpPr>
          <p:cNvPr id="78" name="ZoneTexte 77">
            <a:extLst>
              <a:ext uri="{FF2B5EF4-FFF2-40B4-BE49-F238E27FC236}">
                <a16:creationId xmlns:a16="http://schemas.microsoft.com/office/drawing/2014/main" id="{43884FCC-B84D-CADB-70F4-802043505C38}"/>
              </a:ext>
            </a:extLst>
          </p:cNvPr>
          <p:cNvSpPr txBox="1"/>
          <p:nvPr/>
        </p:nvSpPr>
        <p:spPr>
          <a:xfrm>
            <a:off x="1529975" y="4370775"/>
            <a:ext cx="3893617" cy="738664"/>
          </a:xfrm>
          <a:prstGeom prst="rect">
            <a:avLst/>
          </a:prstGeom>
          <a:noFill/>
        </p:spPr>
        <p:txBody>
          <a:bodyPr wrap="square">
            <a:spAutoFit/>
          </a:bodyPr>
          <a:lstStyle/>
          <a:p>
            <a:r>
              <a:rPr lang="fr-FR" sz="2400" b="1" dirty="0">
                <a:solidFill>
                  <a:schemeClr val="accent2">
                    <a:lumMod val="75000"/>
                  </a:schemeClr>
                </a:solidFill>
                <a:effectLst/>
                <a:latin typeface="Times New Roman" panose="02020603050405020304" pitchFamily="18" charset="0"/>
                <a:cs typeface="Times New Roman" panose="02020603050405020304" pitchFamily="18" charset="0"/>
              </a:rPr>
              <a:t>Les avantages d’un CMS</a:t>
            </a:r>
            <a:endParaRPr lang="fr-MA" sz="2400" b="1" dirty="0">
              <a:solidFill>
                <a:schemeClr val="accent2">
                  <a:lumMod val="75000"/>
                </a:schemeClr>
              </a:solidFill>
              <a:effectLst/>
              <a:latin typeface="Times New Roman" panose="02020603050405020304" pitchFamily="18" charset="0"/>
              <a:cs typeface="Times New Roman" panose="02020603050405020304" pitchFamily="18" charset="0"/>
            </a:endParaRPr>
          </a:p>
          <a:p>
            <a:endParaRPr lang="fr-FR" sz="1800" dirty="0">
              <a:solidFill>
                <a:srgbClr val="002060"/>
              </a:solidFill>
              <a:latin typeface="Times New Roman" panose="02020603050405020304" pitchFamily="18" charset="0"/>
              <a:cs typeface="Times New Roman" panose="02020603050405020304" pitchFamily="18" charset="0"/>
            </a:endParaRPr>
          </a:p>
        </p:txBody>
      </p:sp>
      <p:sp>
        <p:nvSpPr>
          <p:cNvPr id="3" name="ZoneTexte 2">
            <a:extLst>
              <a:ext uri="{FF2B5EF4-FFF2-40B4-BE49-F238E27FC236}">
                <a16:creationId xmlns:a16="http://schemas.microsoft.com/office/drawing/2014/main" id="{C82E6F59-9EE1-9839-00FB-ABB32E8C07C1}"/>
              </a:ext>
            </a:extLst>
          </p:cNvPr>
          <p:cNvSpPr txBox="1"/>
          <p:nvPr/>
        </p:nvSpPr>
        <p:spPr>
          <a:xfrm>
            <a:off x="2204122" y="6353348"/>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475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ppt_w/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ppt_w</p:attrName>
                                        </p:attrNameLst>
                                      </p:cBhvr>
                                      <p:tavLst>
                                        <p:tav tm="0">
                                          <p:val>
                                            <p:fltVal val="0"/>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childTnLst>
                                </p:cTn>
                              </p:par>
                              <p:par>
                                <p:cTn id="11" presetID="2" presetClass="entr" presetSubtype="8" decel="100000" fill="hold" grpId="0" nodeType="withEffect">
                                  <p:stCondLst>
                                    <p:cond delay="200"/>
                                  </p:stCondLst>
                                  <p:childTnLst>
                                    <p:set>
                                      <p:cBhvr>
                                        <p:cTn id="12" dur="1" fill="hold">
                                          <p:stCondLst>
                                            <p:cond delay="0"/>
                                          </p:stCondLst>
                                        </p:cTn>
                                        <p:tgtEl>
                                          <p:spTgt spid="98"/>
                                        </p:tgtEl>
                                        <p:attrNameLst>
                                          <p:attrName>style.visibility</p:attrName>
                                        </p:attrNameLst>
                                      </p:cBhvr>
                                      <p:to>
                                        <p:strVal val="visible"/>
                                      </p:to>
                                    </p:set>
                                    <p:anim calcmode="lin" valueType="num">
                                      <p:cBhvr additive="base">
                                        <p:cTn id="13" dur="1500" fill="hold"/>
                                        <p:tgtEl>
                                          <p:spTgt spid="98"/>
                                        </p:tgtEl>
                                        <p:attrNameLst>
                                          <p:attrName>ppt_x</p:attrName>
                                        </p:attrNameLst>
                                      </p:cBhvr>
                                      <p:tavLst>
                                        <p:tav tm="0">
                                          <p:val>
                                            <p:strVal val="0-#ppt_w/2"/>
                                          </p:val>
                                        </p:tav>
                                        <p:tav tm="100000">
                                          <p:val>
                                            <p:strVal val="#ppt_x"/>
                                          </p:val>
                                        </p:tav>
                                      </p:tavLst>
                                    </p:anim>
                                    <p:anim calcmode="lin" valueType="num">
                                      <p:cBhvr additive="base">
                                        <p:cTn id="14" dur="1500" fill="hold"/>
                                        <p:tgtEl>
                                          <p:spTgt spid="98"/>
                                        </p:tgtEl>
                                        <p:attrNameLst>
                                          <p:attrName>ppt_y</p:attrName>
                                        </p:attrNameLst>
                                      </p:cBhvr>
                                      <p:tavLst>
                                        <p:tav tm="0">
                                          <p:val>
                                            <p:strVal val="#ppt_y"/>
                                          </p:val>
                                        </p:tav>
                                        <p:tav tm="100000">
                                          <p:val>
                                            <p:strVal val="#ppt_y"/>
                                          </p:val>
                                        </p:tav>
                                      </p:tavLst>
                                    </p:anim>
                                  </p:childTnLst>
                                </p:cTn>
                              </p:par>
                            </p:childTnLst>
                          </p:cTn>
                        </p:par>
                        <p:par>
                          <p:cTn id="15" fill="hold">
                            <p:stCondLst>
                              <p:cond delay="1700"/>
                            </p:stCondLst>
                            <p:childTnLst>
                              <p:par>
                                <p:cTn id="16" presetID="2" presetClass="entr" presetSubtype="2" fill="hold" grpId="0" nodeType="afterEffect">
                                  <p:stCondLst>
                                    <p:cond delay="0"/>
                                  </p:stCondLst>
                                  <p:childTnLst>
                                    <p:set>
                                      <p:cBhvr>
                                        <p:cTn id="17" dur="1" fill="hold">
                                          <p:stCondLst>
                                            <p:cond delay="0"/>
                                          </p:stCondLst>
                                        </p:cTn>
                                        <p:tgtEl>
                                          <p:spTgt spid="77"/>
                                        </p:tgtEl>
                                        <p:attrNameLst>
                                          <p:attrName>style.visibility</p:attrName>
                                        </p:attrNameLst>
                                      </p:cBhvr>
                                      <p:to>
                                        <p:strVal val="visible"/>
                                      </p:to>
                                    </p:set>
                                    <p:anim calcmode="lin" valueType="num">
                                      <p:cBhvr additive="base">
                                        <p:cTn id="18" dur="250" fill="hold"/>
                                        <p:tgtEl>
                                          <p:spTgt spid="77"/>
                                        </p:tgtEl>
                                        <p:attrNameLst>
                                          <p:attrName>ppt_x</p:attrName>
                                        </p:attrNameLst>
                                      </p:cBhvr>
                                      <p:tavLst>
                                        <p:tav tm="0">
                                          <p:val>
                                            <p:strVal val="1+#ppt_w/2"/>
                                          </p:val>
                                        </p:tav>
                                        <p:tav tm="100000">
                                          <p:val>
                                            <p:strVal val="#ppt_x"/>
                                          </p:val>
                                        </p:tav>
                                      </p:tavLst>
                                    </p:anim>
                                    <p:anim calcmode="lin" valueType="num">
                                      <p:cBhvr additive="base">
                                        <p:cTn id="19" dur="250" fill="hold"/>
                                        <p:tgtEl>
                                          <p:spTgt spid="77"/>
                                        </p:tgtEl>
                                        <p:attrNameLst>
                                          <p:attrName>ppt_y</p:attrName>
                                        </p:attrNameLst>
                                      </p:cBhvr>
                                      <p:tavLst>
                                        <p:tav tm="0">
                                          <p:val>
                                            <p:strVal val="#ppt_y"/>
                                          </p:val>
                                        </p:tav>
                                        <p:tav tm="100000">
                                          <p:val>
                                            <p:strVal val="#ppt_y"/>
                                          </p:val>
                                        </p:tav>
                                      </p:tavLst>
                                    </p:anim>
                                  </p:childTnLst>
                                </p:cTn>
                              </p:par>
                            </p:childTnLst>
                          </p:cTn>
                        </p:par>
                        <p:par>
                          <p:cTn id="20" fill="hold">
                            <p:stCondLst>
                              <p:cond delay="1950"/>
                            </p:stCondLst>
                            <p:childTnLst>
                              <p:par>
                                <p:cTn id="21" presetID="2" presetClass="entr" presetSubtype="2"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250" fill="hold"/>
                                        <p:tgtEl>
                                          <p:spTgt spid="78"/>
                                        </p:tgtEl>
                                        <p:attrNameLst>
                                          <p:attrName>ppt_x</p:attrName>
                                        </p:attrNameLst>
                                      </p:cBhvr>
                                      <p:tavLst>
                                        <p:tav tm="0">
                                          <p:val>
                                            <p:strVal val="1+#ppt_w/2"/>
                                          </p:val>
                                        </p:tav>
                                        <p:tav tm="100000">
                                          <p:val>
                                            <p:strVal val="#ppt_x"/>
                                          </p:val>
                                        </p:tav>
                                      </p:tavLst>
                                    </p:anim>
                                    <p:anim calcmode="lin" valueType="num">
                                      <p:cBhvr additive="base">
                                        <p:cTn id="24" dur="250" fill="hold"/>
                                        <p:tgtEl>
                                          <p:spTgt spid="78"/>
                                        </p:tgtEl>
                                        <p:attrNameLst>
                                          <p:attrName>ppt_y</p:attrName>
                                        </p:attrNameLst>
                                      </p:cBhvr>
                                      <p:tavLst>
                                        <p:tav tm="0">
                                          <p:val>
                                            <p:strVal val="#ppt_y"/>
                                          </p:val>
                                        </p:tav>
                                        <p:tav tm="100000">
                                          <p:val>
                                            <p:strVal val="#ppt_y"/>
                                          </p:val>
                                        </p:tav>
                                      </p:tavLst>
                                    </p:anim>
                                  </p:childTnLst>
                                </p:cTn>
                              </p:par>
                            </p:childTnLst>
                          </p:cTn>
                        </p:par>
                        <p:par>
                          <p:cTn id="25" fill="hold">
                            <p:stCondLst>
                              <p:cond delay="2200"/>
                            </p:stCondLst>
                            <p:childTnLst>
                              <p:par>
                                <p:cTn id="26" presetID="2" presetClass="entr" presetSubtype="2" fill="hold" grpId="0" nodeType="afterEffect">
                                  <p:stCondLst>
                                    <p:cond delay="0"/>
                                  </p:stCondLst>
                                  <p:childTnLst>
                                    <p:set>
                                      <p:cBhvr>
                                        <p:cTn id="27" dur="1" fill="hold">
                                          <p:stCondLst>
                                            <p:cond delay="0"/>
                                          </p:stCondLst>
                                        </p:cTn>
                                        <p:tgtEl>
                                          <p:spTgt spid="73"/>
                                        </p:tgtEl>
                                        <p:attrNameLst>
                                          <p:attrName>style.visibility</p:attrName>
                                        </p:attrNameLst>
                                      </p:cBhvr>
                                      <p:to>
                                        <p:strVal val="visible"/>
                                      </p:to>
                                    </p:set>
                                    <p:anim calcmode="lin" valueType="num">
                                      <p:cBhvr additive="base">
                                        <p:cTn id="28" dur="250" fill="hold"/>
                                        <p:tgtEl>
                                          <p:spTgt spid="73"/>
                                        </p:tgtEl>
                                        <p:attrNameLst>
                                          <p:attrName>ppt_x</p:attrName>
                                        </p:attrNameLst>
                                      </p:cBhvr>
                                      <p:tavLst>
                                        <p:tav tm="0">
                                          <p:val>
                                            <p:strVal val="1+#ppt_w/2"/>
                                          </p:val>
                                        </p:tav>
                                        <p:tav tm="100000">
                                          <p:val>
                                            <p:strVal val="#ppt_x"/>
                                          </p:val>
                                        </p:tav>
                                      </p:tavLst>
                                    </p:anim>
                                    <p:anim calcmode="lin" valueType="num">
                                      <p:cBhvr additive="base">
                                        <p:cTn id="29" dur="25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8" grpId="0"/>
      <p:bldP spid="73" grpId="0"/>
      <p:bldP spid="77" grpId="0"/>
      <p:bldP spid="7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1488811F-1335-4864-9E0B-5959950EA67F}"/>
              </a:ext>
            </a:extLst>
          </p:cNvPr>
          <p:cNvCxnSpPr>
            <a:cxnSpLocks/>
          </p:cNvCxnSpPr>
          <p:nvPr/>
        </p:nvCxnSpPr>
        <p:spPr>
          <a:xfrm>
            <a:off x="485489" y="3279500"/>
            <a:ext cx="530822"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0CAE8E-334A-4BD9-B23B-534A4BBF2DF1}"/>
              </a:ext>
            </a:extLst>
          </p:cNvPr>
          <p:cNvCxnSpPr>
            <a:cxnSpLocks/>
          </p:cNvCxnSpPr>
          <p:nvPr/>
        </p:nvCxnSpPr>
        <p:spPr>
          <a:xfrm flipV="1">
            <a:off x="485489" y="2980501"/>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C143F9-7924-4DB8-B5D1-C047C53B94BE}"/>
              </a:ext>
            </a:extLst>
          </p:cNvPr>
          <p:cNvCxnSpPr>
            <a:cxnSpLocks/>
          </p:cNvCxnSpPr>
          <p:nvPr/>
        </p:nvCxnSpPr>
        <p:spPr>
          <a:xfrm flipV="1">
            <a:off x="485489" y="3130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ADF44C-E351-407B-B01B-A9CD64EE0280}"/>
              </a:ext>
            </a:extLst>
          </p:cNvPr>
          <p:cNvCxnSpPr>
            <a:cxnSpLocks/>
          </p:cNvCxnSpPr>
          <p:nvPr/>
        </p:nvCxnSpPr>
        <p:spPr>
          <a:xfrm flipV="1">
            <a:off x="485489" y="3429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096B97-74DD-4A98-A4B5-6A4F35D42F97}"/>
              </a:ext>
            </a:extLst>
          </p:cNvPr>
          <p:cNvCxnSpPr>
            <a:cxnSpLocks/>
          </p:cNvCxnSpPr>
          <p:nvPr/>
        </p:nvCxnSpPr>
        <p:spPr>
          <a:xfrm flipV="1">
            <a:off x="485489" y="3578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09AB5F-DAEF-4DB3-AC4E-821C7B5C3020}"/>
              </a:ext>
            </a:extLst>
          </p:cNvPr>
          <p:cNvCxnSpPr>
            <a:cxnSpLocks/>
          </p:cNvCxnSpPr>
          <p:nvPr/>
        </p:nvCxnSpPr>
        <p:spPr>
          <a:xfrm flipV="1">
            <a:off x="485489" y="37279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B0F2D9-1F7E-4155-B4DD-484ECC572CBC}"/>
              </a:ext>
            </a:extLst>
          </p:cNvPr>
          <p:cNvCxnSpPr>
            <a:cxnSpLocks/>
          </p:cNvCxnSpPr>
          <p:nvPr/>
        </p:nvCxnSpPr>
        <p:spPr>
          <a:xfrm flipV="1">
            <a:off x="485489" y="3877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EF5B2DC-04AC-4F1D-BEE3-41535D71E4AC}"/>
              </a:ext>
            </a:extLst>
          </p:cNvPr>
          <p:cNvSpPr txBox="1"/>
          <p:nvPr/>
        </p:nvSpPr>
        <p:spPr>
          <a:xfrm>
            <a:off x="1384595" y="2705853"/>
            <a:ext cx="5580700" cy="1446293"/>
          </a:xfrm>
          <a:prstGeom prst="rect">
            <a:avLst/>
          </a:prstGeom>
          <a:noFill/>
        </p:spPr>
        <p:txBody>
          <a:bodyPr wrap="square" rtlCol="0" anchor="ctr">
            <a:spAutoFit/>
          </a:bodyPr>
          <a:lstStyle/>
          <a:p>
            <a:pPr algn="ctr" defTabSz="228554"/>
            <a:r>
              <a:rPr lang="en-US" sz="4399" b="1" dirty="0" err="1">
                <a:solidFill>
                  <a:srgbClr val="023C88"/>
                </a:solidFill>
                <a:latin typeface="Lucida Calligraphy" panose="03010101010101010101" pitchFamily="66" charset="0"/>
                <a:ea typeface="Open Sans Extrabold" panose="020B0906030804020204" pitchFamily="34" charset="0"/>
                <a:cs typeface="Times New Roman" panose="02020603050405020304" pitchFamily="18" charset="0"/>
              </a:rPr>
              <a:t>Analyse</a:t>
            </a:r>
            <a:r>
              <a:rPr lang="en-US" sz="4399" b="1" dirty="0">
                <a:solidFill>
                  <a:srgbClr val="023C88"/>
                </a:solidFill>
                <a:latin typeface="Lucida Calligraphy" panose="03010101010101010101" pitchFamily="66" charset="0"/>
                <a:ea typeface="Open Sans Extrabold" panose="020B0906030804020204" pitchFamily="34" charset="0"/>
                <a:cs typeface="Times New Roman" panose="02020603050405020304" pitchFamily="18" charset="0"/>
              </a:rPr>
              <a:t> &amp; Etude conceptual</a:t>
            </a:r>
            <a:endParaRPr lang="en-US" sz="4800" b="1" dirty="0">
              <a:solidFill>
                <a:srgbClr val="0096C7"/>
              </a:solidFill>
              <a:latin typeface="Lucida Calligraphy" panose="03010101010101010101" pitchFamily="66" charset="0"/>
              <a:cs typeface="Times New Roman" panose="02020603050405020304" pitchFamily="18" charset="0"/>
            </a:endParaRPr>
          </a:p>
        </p:txBody>
      </p:sp>
      <p:sp>
        <p:nvSpPr>
          <p:cNvPr id="33" name="Freeform 5">
            <a:extLst>
              <a:ext uri="{FF2B5EF4-FFF2-40B4-BE49-F238E27FC236}">
                <a16:creationId xmlns:a16="http://schemas.microsoft.com/office/drawing/2014/main" id="{1EBE9F81-AD8F-4F74-879D-8AAD944B9FBD}"/>
              </a:ext>
            </a:extLst>
          </p:cNvPr>
          <p:cNvSpPr>
            <a:spLocks/>
          </p:cNvSpPr>
          <p:nvPr/>
        </p:nvSpPr>
        <p:spPr bwMode="auto">
          <a:xfrm>
            <a:off x="6487400"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96C7">
              <a:alpha val="7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4" name="Freeform 5">
            <a:extLst>
              <a:ext uri="{FF2B5EF4-FFF2-40B4-BE49-F238E27FC236}">
                <a16:creationId xmlns:a16="http://schemas.microsoft.com/office/drawing/2014/main" id="{B08CE886-A473-4278-B92F-BF10A7F86885}"/>
              </a:ext>
            </a:extLst>
          </p:cNvPr>
          <p:cNvSpPr>
            <a:spLocks/>
          </p:cNvSpPr>
          <p:nvPr/>
        </p:nvSpPr>
        <p:spPr bwMode="auto">
          <a:xfrm>
            <a:off x="768513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4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5" name="Freeform 5">
            <a:extLst>
              <a:ext uri="{FF2B5EF4-FFF2-40B4-BE49-F238E27FC236}">
                <a16:creationId xmlns:a16="http://schemas.microsoft.com/office/drawing/2014/main" id="{0D54B368-D274-4174-B8F9-A2863DDA33AA}"/>
              </a:ext>
            </a:extLst>
          </p:cNvPr>
          <p:cNvSpPr>
            <a:spLocks/>
          </p:cNvSpPr>
          <p:nvPr/>
        </p:nvSpPr>
        <p:spPr bwMode="auto">
          <a:xfrm>
            <a:off x="883075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6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pic>
        <p:nvPicPr>
          <p:cNvPr id="20" name="Image 19">
            <a:extLst>
              <a:ext uri="{FF2B5EF4-FFF2-40B4-BE49-F238E27FC236}">
                <a16:creationId xmlns:a16="http://schemas.microsoft.com/office/drawing/2014/main" id="{4FF863CB-30E6-4075-AC23-8088A0D5AE50}"/>
              </a:ext>
            </a:extLst>
          </p:cNvPr>
          <p:cNvPicPr>
            <a:picLocks noChangeAspect="1"/>
          </p:cNvPicPr>
          <p:nvPr/>
        </p:nvPicPr>
        <p:blipFill>
          <a:blip r:embed="rId3"/>
          <a:stretch>
            <a:fillRect/>
          </a:stretch>
        </p:blipFill>
        <p:spPr>
          <a:xfrm>
            <a:off x="-4531742" y="4980211"/>
            <a:ext cx="3486150" cy="1885950"/>
          </a:xfrm>
          <a:prstGeom prst="rect">
            <a:avLst/>
          </a:prstGeom>
        </p:spPr>
      </p:pic>
      <p:pic>
        <p:nvPicPr>
          <p:cNvPr id="21" name="Image 20">
            <a:extLst>
              <a:ext uri="{FF2B5EF4-FFF2-40B4-BE49-F238E27FC236}">
                <a16:creationId xmlns:a16="http://schemas.microsoft.com/office/drawing/2014/main" id="{D09590CE-55C8-4C08-86AB-43F8335E2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9860" y="2754563"/>
            <a:ext cx="3534268" cy="1924319"/>
          </a:xfrm>
          <a:prstGeom prst="rect">
            <a:avLst/>
          </a:prstGeom>
        </p:spPr>
      </p:pic>
      <p:sp>
        <p:nvSpPr>
          <p:cNvPr id="22" name="Rectangle 21">
            <a:extLst>
              <a:ext uri="{FF2B5EF4-FFF2-40B4-BE49-F238E27FC236}">
                <a16:creationId xmlns:a16="http://schemas.microsoft.com/office/drawing/2014/main" id="{BE4E9495-9A43-F3E6-751E-D5C7FABDA80F}"/>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657A8C9F-FD21-D323-0AB6-7744ABBD8988}"/>
              </a:ext>
            </a:extLst>
          </p:cNvPr>
          <p:cNvSpPr txBox="1"/>
          <p:nvPr/>
        </p:nvSpPr>
        <p:spPr>
          <a:xfrm>
            <a:off x="2236918" y="6374880"/>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232573382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500" fill="hold"/>
                                        <p:tgtEl>
                                          <p:spTgt spid="24"/>
                                        </p:tgtEl>
                                        <p:attrNameLst>
                                          <p:attrName>ppt_x</p:attrName>
                                        </p:attrNameLst>
                                      </p:cBhvr>
                                      <p:tavLst>
                                        <p:tav tm="0">
                                          <p:val>
                                            <p:strVal val="0-#ppt_w/2"/>
                                          </p:val>
                                        </p:tav>
                                        <p:tav tm="100000">
                                          <p:val>
                                            <p:strVal val="#ppt_x"/>
                                          </p:val>
                                        </p:tav>
                                      </p:tavLst>
                                    </p:anim>
                                    <p:anim calcmode="lin" valueType="num">
                                      <p:cBhvr additive="base">
                                        <p:cTn id="8" dur="1500" fill="hold"/>
                                        <p:tgtEl>
                                          <p:spTgt spid="2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0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300"/>
                                        <p:tgtEl>
                                          <p:spTgt spid="33"/>
                                        </p:tgtEl>
                                      </p:cBhvr>
                                    </p:animEffect>
                                  </p:childTnLst>
                                </p:cTn>
                              </p:par>
                              <p:par>
                                <p:cTn id="12" presetID="10" presetClass="entr" presetSubtype="0" fill="hold" grpId="0" nodeType="withEffect">
                                  <p:stCondLst>
                                    <p:cond delay="150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300"/>
                                        <p:tgtEl>
                                          <p:spTgt spid="34"/>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animBg="1"/>
      <p:bldP spid="34"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1063946"/>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1071400"/>
            <a:ext cx="2600618"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707252"/>
            <a:ext cx="159543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INTRODUCTION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726328"/>
            <a:ext cx="95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713810"/>
            <a:ext cx="119390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726328"/>
            <a:ext cx="13288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3EME AXE</a:t>
            </a:r>
          </a:p>
        </p:txBody>
      </p:sp>
      <p:sp>
        <p:nvSpPr>
          <p:cNvPr id="29" name="Rectangle: Rounded Corners 4">
            <a:extLst>
              <a:ext uri="{FF2B5EF4-FFF2-40B4-BE49-F238E27FC236}">
                <a16:creationId xmlns:a16="http://schemas.microsoft.com/office/drawing/2014/main" id="{C0665F0A-76AA-4765-9B84-FC688DCEC5BF}"/>
              </a:ext>
            </a:extLst>
          </p:cNvPr>
          <p:cNvSpPr/>
          <p:nvPr/>
        </p:nvSpPr>
        <p:spPr>
          <a:xfrm>
            <a:off x="3469797" y="-1063946"/>
            <a:ext cx="2382334"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9">
            <a:extLst>
              <a:ext uri="{FF2B5EF4-FFF2-40B4-BE49-F238E27FC236}">
                <a16:creationId xmlns:a16="http://schemas.microsoft.com/office/drawing/2014/main" id="{687E8112-5C65-4B23-9B80-23BCBE0F8B78}"/>
              </a:ext>
            </a:extLst>
          </p:cNvPr>
          <p:cNvSpPr/>
          <p:nvPr/>
        </p:nvSpPr>
        <p:spPr>
          <a:xfrm>
            <a:off x="723087" y="-12210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2">
            <a:extLst>
              <a:ext uri="{FF2B5EF4-FFF2-40B4-BE49-F238E27FC236}">
                <a16:creationId xmlns:a16="http://schemas.microsoft.com/office/drawing/2014/main" id="{48F9E6D5-8FFE-4664-90A3-CFAE694A7966}"/>
              </a:ext>
            </a:extLst>
          </p:cNvPr>
          <p:cNvSpPr/>
          <p:nvPr/>
        </p:nvSpPr>
        <p:spPr>
          <a:xfrm>
            <a:off x="3076367" y="-1240080"/>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5">
            <a:extLst>
              <a:ext uri="{FF2B5EF4-FFF2-40B4-BE49-F238E27FC236}">
                <a16:creationId xmlns:a16="http://schemas.microsoft.com/office/drawing/2014/main" id="{84C9464D-4CC7-4F2F-A906-827404B6936D}"/>
              </a:ext>
            </a:extLst>
          </p:cNvPr>
          <p:cNvSpPr/>
          <p:nvPr/>
        </p:nvSpPr>
        <p:spPr>
          <a:xfrm>
            <a:off x="5757192" y="-1227562"/>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8">
            <a:extLst>
              <a:ext uri="{FF2B5EF4-FFF2-40B4-BE49-F238E27FC236}">
                <a16:creationId xmlns:a16="http://schemas.microsoft.com/office/drawing/2014/main" id="{2AAFCE29-09C4-4BF2-8B02-7A796D2EF1C0}"/>
              </a:ext>
            </a:extLst>
          </p:cNvPr>
          <p:cNvSpPr/>
          <p:nvPr/>
        </p:nvSpPr>
        <p:spPr>
          <a:xfrm>
            <a:off x="8295208" y="-1240080"/>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1">
            <a:extLst>
              <a:ext uri="{FF2B5EF4-FFF2-40B4-BE49-F238E27FC236}">
                <a16:creationId xmlns:a16="http://schemas.microsoft.com/office/drawing/2014/main" id="{F1E9CB11-1053-406E-804D-19D20FAE42DB}"/>
              </a:ext>
            </a:extLst>
          </p:cNvPr>
          <p:cNvSpPr/>
          <p:nvPr/>
        </p:nvSpPr>
        <p:spPr>
          <a:xfrm>
            <a:off x="10791299" y="-1221004"/>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707252"/>
            <a:ext cx="14487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CONCLUSION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ZoneTexte 25">
            <a:extLst>
              <a:ext uri="{FF2B5EF4-FFF2-40B4-BE49-F238E27FC236}">
                <a16:creationId xmlns:a16="http://schemas.microsoft.com/office/drawing/2014/main" id="{56DB22E2-155D-4C5B-832E-8D57D7A4A9EF}"/>
              </a:ext>
            </a:extLst>
          </p:cNvPr>
          <p:cNvSpPr txBox="1"/>
          <p:nvPr/>
        </p:nvSpPr>
        <p:spPr>
          <a:xfrm>
            <a:off x="316499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7" name="ZoneTexte 26">
            <a:extLst>
              <a:ext uri="{FF2B5EF4-FFF2-40B4-BE49-F238E27FC236}">
                <a16:creationId xmlns:a16="http://schemas.microsoft.com/office/drawing/2014/main" id="{9EA47DC1-C62C-4D44-8330-A764351352C0}"/>
              </a:ext>
            </a:extLst>
          </p:cNvPr>
          <p:cNvSpPr txBox="1"/>
          <p:nvPr/>
        </p:nvSpPr>
        <p:spPr>
          <a:xfrm>
            <a:off x="5852130" y="-1158332"/>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8" name="ZoneTexte 27">
            <a:extLst>
              <a:ext uri="{FF2B5EF4-FFF2-40B4-BE49-F238E27FC236}">
                <a16:creationId xmlns:a16="http://schemas.microsoft.com/office/drawing/2014/main" id="{B58B76E8-1612-4847-B1AA-5F1903CADE2C}"/>
              </a:ext>
            </a:extLst>
          </p:cNvPr>
          <p:cNvSpPr txBox="1"/>
          <p:nvPr/>
        </p:nvSpPr>
        <p:spPr>
          <a:xfrm>
            <a:off x="839014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2" name="Rectangle 41">
            <a:extLst>
              <a:ext uri="{FF2B5EF4-FFF2-40B4-BE49-F238E27FC236}">
                <a16:creationId xmlns:a16="http://schemas.microsoft.com/office/drawing/2014/main" id="{D479321F-98F5-1599-FBF6-433F63033EF6}"/>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extBox 23">
            <a:extLst>
              <a:ext uri="{FF2B5EF4-FFF2-40B4-BE49-F238E27FC236}">
                <a16:creationId xmlns:a16="http://schemas.microsoft.com/office/drawing/2014/main" id="{DF8B7017-1984-2A89-DF57-5B6114EC45FD}"/>
              </a:ext>
            </a:extLst>
          </p:cNvPr>
          <p:cNvSpPr txBox="1"/>
          <p:nvPr/>
        </p:nvSpPr>
        <p:spPr>
          <a:xfrm>
            <a:off x="346256" y="1069109"/>
            <a:ext cx="4301944" cy="584775"/>
          </a:xfrm>
          <a:prstGeom prst="rect">
            <a:avLst/>
          </a:prstGeom>
          <a:noFill/>
        </p:spPr>
        <p:txBody>
          <a:bodyPr wrap="square" rtlCol="0" anchor="ctr">
            <a:spAutoFit/>
          </a:bodyPr>
          <a:lstStyle/>
          <a:p>
            <a:pPr algn="ctr" defTabSz="228554"/>
            <a:r>
              <a:rPr lang="en-US" sz="3200" b="1" dirty="0" err="1">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Besoins</a:t>
            </a:r>
            <a:r>
              <a:rPr lang="en-US"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3200" b="1" dirty="0" err="1">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fonctionnels</a:t>
            </a:r>
            <a:endParaRPr lang="en-US" sz="3600" b="1" dirty="0">
              <a:solidFill>
                <a:srgbClr val="0096C7"/>
              </a:solidFill>
              <a:latin typeface="Times New Roman" panose="02020603050405020304" pitchFamily="18" charset="0"/>
              <a:cs typeface="Times New Roman" panose="02020603050405020304" pitchFamily="18" charset="0"/>
            </a:endParaRPr>
          </a:p>
        </p:txBody>
      </p:sp>
      <p:pic>
        <p:nvPicPr>
          <p:cNvPr id="39" name="Image 38">
            <a:extLst>
              <a:ext uri="{FF2B5EF4-FFF2-40B4-BE49-F238E27FC236}">
                <a16:creationId xmlns:a16="http://schemas.microsoft.com/office/drawing/2014/main" id="{A7024E60-144A-6335-687A-067D872EA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146" y="1430472"/>
            <a:ext cx="5114283" cy="4297490"/>
          </a:xfrm>
          <a:prstGeom prst="rect">
            <a:avLst/>
          </a:prstGeom>
        </p:spPr>
      </p:pic>
      <p:sp>
        <p:nvSpPr>
          <p:cNvPr id="40" name="Sous-titre 3">
            <a:extLst>
              <a:ext uri="{FF2B5EF4-FFF2-40B4-BE49-F238E27FC236}">
                <a16:creationId xmlns:a16="http://schemas.microsoft.com/office/drawing/2014/main" id="{D8A45F00-43CD-221F-3C22-5F57FDF4C143}"/>
              </a:ext>
            </a:extLst>
          </p:cNvPr>
          <p:cNvSpPr txBox="1">
            <a:spLocks/>
          </p:cNvSpPr>
          <p:nvPr/>
        </p:nvSpPr>
        <p:spPr>
          <a:xfrm>
            <a:off x="485588" y="1552901"/>
            <a:ext cx="5968415" cy="4807983"/>
          </a:xfrm>
          <a:prstGeom prst="rect">
            <a:avLst/>
          </a:prstGeom>
          <a:noFill/>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ü"/>
            </a:pPr>
            <a:r>
              <a:rPr lang="fr-FR" sz="1800" dirty="0">
                <a:latin typeface="Times New Roman" panose="02020603050405020304" pitchFamily="18" charset="0"/>
                <a:cs typeface="Times New Roman" panose="02020603050405020304" pitchFamily="18" charset="0"/>
              </a:rPr>
              <a:t>Inscription via google, formulaire et </a:t>
            </a:r>
            <a:r>
              <a:rPr lang="fr-FR" sz="1800" dirty="0" err="1">
                <a:latin typeface="Times New Roman" panose="02020603050405020304" pitchFamily="18" charset="0"/>
                <a:cs typeface="Times New Roman" panose="02020603050405020304" pitchFamily="18" charset="0"/>
              </a:rPr>
              <a:t>chatbot</a:t>
            </a:r>
            <a:endParaRPr lang="fr-FR" sz="18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lang="fr-FR" sz="1800" dirty="0">
                <a:latin typeface="Times New Roman" panose="02020603050405020304" pitchFamily="18" charset="0"/>
                <a:cs typeface="Times New Roman" panose="02020603050405020304" pitchFamily="18" charset="0"/>
              </a:rPr>
              <a:t>Authentification par formulaire, google</a:t>
            </a:r>
          </a:p>
          <a:p>
            <a:pPr>
              <a:lnSpc>
                <a:spcPct val="150000"/>
              </a:lnSpc>
              <a:buFont typeface="Wingdings" panose="05000000000000000000" pitchFamily="2" charset="2"/>
              <a:buChar char="ü"/>
            </a:pPr>
            <a:r>
              <a:rPr lang="fr-FR" sz="1800" dirty="0">
                <a:latin typeface="Times New Roman" panose="02020603050405020304" pitchFamily="18" charset="0"/>
                <a:cs typeface="Times New Roman" panose="02020603050405020304" pitchFamily="18" charset="0"/>
              </a:rPr>
              <a:t>Gestion de profil</a:t>
            </a:r>
          </a:p>
          <a:p>
            <a:pPr>
              <a:lnSpc>
                <a:spcPct val="150000"/>
              </a:lnSpc>
              <a:buFont typeface="Wingdings" panose="05000000000000000000" pitchFamily="2" charset="2"/>
              <a:buChar char="ü"/>
            </a:pPr>
            <a:r>
              <a:rPr lang="fr-FR" sz="1800" dirty="0">
                <a:latin typeface="Times New Roman" panose="02020603050405020304" pitchFamily="18" charset="0"/>
                <a:cs typeface="Times New Roman" panose="02020603050405020304" pitchFamily="18" charset="0"/>
              </a:rPr>
              <a:t>Création et gestion des conférences via formulaire et </a:t>
            </a:r>
            <a:r>
              <a:rPr lang="fr-FR" sz="1800" dirty="0" err="1">
                <a:latin typeface="Times New Roman" panose="02020603050405020304" pitchFamily="18" charset="0"/>
                <a:cs typeface="Times New Roman" panose="02020603050405020304" pitchFamily="18" charset="0"/>
              </a:rPr>
              <a:t>chatbot</a:t>
            </a:r>
            <a:endParaRPr lang="fr-FR" sz="18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lang="fr-FR" sz="1800" dirty="0">
                <a:latin typeface="Times New Roman" panose="02020603050405020304" pitchFamily="18" charset="0"/>
                <a:cs typeface="Times New Roman" panose="02020603050405020304" pitchFamily="18" charset="0"/>
              </a:rPr>
              <a:t>Participation aux conférences via formulaire et </a:t>
            </a:r>
            <a:r>
              <a:rPr lang="fr-FR" sz="1800" dirty="0" err="1">
                <a:latin typeface="Times New Roman" panose="02020603050405020304" pitchFamily="18" charset="0"/>
                <a:cs typeface="Times New Roman" panose="02020603050405020304" pitchFamily="18" charset="0"/>
              </a:rPr>
              <a:t>chatbot</a:t>
            </a:r>
            <a:endParaRPr lang="fr-FR" sz="1800" dirty="0">
              <a:latin typeface="Times New Roman" panose="02020603050405020304" pitchFamily="18" charset="0"/>
              <a:cs typeface="Times New Roman" panose="02020603050405020304" pitchFamily="18" charset="0"/>
            </a:endParaRPr>
          </a:p>
          <a:p>
            <a:pPr>
              <a:lnSpc>
                <a:spcPct val="150000"/>
              </a:lnSpc>
              <a:buFont typeface="Wingdings" panose="05000000000000000000" pitchFamily="2" charset="2"/>
              <a:buChar char="ü"/>
            </a:pPr>
            <a:r>
              <a:rPr lang="fr-FR" sz="1800" dirty="0">
                <a:latin typeface="Times New Roman" panose="02020603050405020304" pitchFamily="18" charset="0"/>
                <a:cs typeface="Times New Roman" panose="02020603050405020304" pitchFamily="18" charset="0"/>
              </a:rPr>
              <a:t>Création et gestion des articles</a:t>
            </a:r>
          </a:p>
          <a:p>
            <a:pPr>
              <a:lnSpc>
                <a:spcPct val="150000"/>
              </a:lnSpc>
              <a:buFont typeface="Wingdings" panose="05000000000000000000" pitchFamily="2" charset="2"/>
              <a:buChar char="ü"/>
            </a:pPr>
            <a:r>
              <a:rPr lang="fr-FR" sz="1800" dirty="0">
                <a:latin typeface="Times New Roman" panose="02020603050405020304" pitchFamily="18" charset="0"/>
                <a:cs typeface="Times New Roman" panose="02020603050405020304" pitchFamily="18" charset="0"/>
              </a:rPr>
              <a:t>Gestion des utilisateurs et des demandes</a:t>
            </a:r>
          </a:p>
          <a:p>
            <a:pPr>
              <a:lnSpc>
                <a:spcPct val="150000"/>
              </a:lnSpc>
              <a:buFont typeface="Wingdings" panose="05000000000000000000" pitchFamily="2" charset="2"/>
              <a:buChar char="ü"/>
            </a:pPr>
            <a:r>
              <a:rPr lang="fr-FR" sz="1800" dirty="0">
                <a:latin typeface="Times New Roman" panose="02020603050405020304" pitchFamily="18" charset="0"/>
                <a:cs typeface="Times New Roman" panose="02020603050405020304" pitchFamily="18" charset="0"/>
              </a:rPr>
              <a:t>Notifications</a:t>
            </a:r>
          </a:p>
          <a:p>
            <a:pPr>
              <a:lnSpc>
                <a:spcPct val="150000"/>
              </a:lnSpc>
              <a:buFont typeface="Wingdings" panose="05000000000000000000" pitchFamily="2" charset="2"/>
              <a:buChar char="ü"/>
            </a:pPr>
            <a:r>
              <a:rPr lang="fr-FR" sz="1800" dirty="0">
                <a:latin typeface="Times New Roman" panose="02020603050405020304" pitchFamily="18" charset="0"/>
                <a:cs typeface="Times New Roman" panose="02020603050405020304" pitchFamily="18" charset="0"/>
              </a:rPr>
              <a:t>multilingue</a:t>
            </a:r>
          </a:p>
        </p:txBody>
      </p:sp>
      <p:sp>
        <p:nvSpPr>
          <p:cNvPr id="41" name="Triangle isocèle 40">
            <a:extLst>
              <a:ext uri="{FF2B5EF4-FFF2-40B4-BE49-F238E27FC236}">
                <a16:creationId xmlns:a16="http://schemas.microsoft.com/office/drawing/2014/main" id="{A79E122A-0AD0-F03E-80C7-EE427C1C99BE}"/>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0" name="Rectangle: Rounded Corners 3">
            <a:extLst>
              <a:ext uri="{FF2B5EF4-FFF2-40B4-BE49-F238E27FC236}">
                <a16:creationId xmlns:a16="http://schemas.microsoft.com/office/drawing/2014/main" id="{B6DC8839-2411-F572-02CC-761394D58248}"/>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4">
            <a:extLst>
              <a:ext uri="{FF2B5EF4-FFF2-40B4-BE49-F238E27FC236}">
                <a16:creationId xmlns:a16="http://schemas.microsoft.com/office/drawing/2014/main" id="{E13F3B9F-AABC-F773-B1EA-635D6A92BFB8}"/>
              </a:ext>
            </a:extLst>
          </p:cNvPr>
          <p:cNvSpPr/>
          <p:nvPr/>
        </p:nvSpPr>
        <p:spPr>
          <a:xfrm>
            <a:off x="1606924" y="364918"/>
            <a:ext cx="1634504" cy="187354"/>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9">
            <a:extLst>
              <a:ext uri="{FF2B5EF4-FFF2-40B4-BE49-F238E27FC236}">
                <a16:creationId xmlns:a16="http://schemas.microsoft.com/office/drawing/2014/main" id="{A339C6F9-2D4B-CAF2-320D-0DC4D21C156A}"/>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3" name="Rectangle: Rounded Corners 4">
            <a:extLst>
              <a:ext uri="{FF2B5EF4-FFF2-40B4-BE49-F238E27FC236}">
                <a16:creationId xmlns:a16="http://schemas.microsoft.com/office/drawing/2014/main" id="{3FDE4AF6-453F-DC03-62CF-2E632BCF0231}"/>
              </a:ext>
            </a:extLst>
          </p:cNvPr>
          <p:cNvSpPr/>
          <p:nvPr/>
        </p:nvSpPr>
        <p:spPr>
          <a:xfrm>
            <a:off x="3409274" y="368734"/>
            <a:ext cx="1773876"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12">
            <a:extLst>
              <a:ext uri="{FF2B5EF4-FFF2-40B4-BE49-F238E27FC236}">
                <a16:creationId xmlns:a16="http://schemas.microsoft.com/office/drawing/2014/main" id="{8AB2310F-69C8-0381-67BE-081B9E3A7CFA}"/>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5" name="Oval 18">
            <a:extLst>
              <a:ext uri="{FF2B5EF4-FFF2-40B4-BE49-F238E27FC236}">
                <a16:creationId xmlns:a16="http://schemas.microsoft.com/office/drawing/2014/main" id="{BE397EB7-C168-6620-6E6C-4D722435F51D}"/>
              </a:ext>
            </a:extLst>
          </p:cNvPr>
          <p:cNvSpPr/>
          <p:nvPr/>
        </p:nvSpPr>
        <p:spPr>
          <a:xfrm>
            <a:off x="6940108"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6" name="Oval 21">
            <a:extLst>
              <a:ext uri="{FF2B5EF4-FFF2-40B4-BE49-F238E27FC236}">
                <a16:creationId xmlns:a16="http://schemas.microsoft.com/office/drawing/2014/main" id="{A1358206-6047-61DE-8312-CC21BC10A23A}"/>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7" name="ZoneTexte 86">
            <a:extLst>
              <a:ext uri="{FF2B5EF4-FFF2-40B4-BE49-F238E27FC236}">
                <a16:creationId xmlns:a16="http://schemas.microsoft.com/office/drawing/2014/main" id="{D7D601FE-4962-687A-4DFB-5CB3DD5FCE6C}"/>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88" name="ZoneTexte 87">
            <a:extLst>
              <a:ext uri="{FF2B5EF4-FFF2-40B4-BE49-F238E27FC236}">
                <a16:creationId xmlns:a16="http://schemas.microsoft.com/office/drawing/2014/main" id="{63C342BD-8C03-2909-22DE-F7BB1E87E18B}"/>
              </a:ext>
            </a:extLst>
          </p:cNvPr>
          <p:cNvSpPr txBox="1"/>
          <p:nvPr/>
        </p:nvSpPr>
        <p:spPr>
          <a:xfrm>
            <a:off x="6964783"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89" name="Oval 21">
            <a:extLst>
              <a:ext uri="{FF2B5EF4-FFF2-40B4-BE49-F238E27FC236}">
                <a16:creationId xmlns:a16="http://schemas.microsoft.com/office/drawing/2014/main" id="{E8246E0B-5D4D-6096-683C-C4C8128DCF9D}"/>
              </a:ext>
            </a:extLst>
          </p:cNvPr>
          <p:cNvSpPr/>
          <p:nvPr/>
        </p:nvSpPr>
        <p:spPr>
          <a:xfrm>
            <a:off x="8699145"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90" name="Oval 18">
            <a:extLst>
              <a:ext uri="{FF2B5EF4-FFF2-40B4-BE49-F238E27FC236}">
                <a16:creationId xmlns:a16="http://schemas.microsoft.com/office/drawing/2014/main" id="{589DC178-13F9-D40A-78AF-1B9E6A88D318}"/>
              </a:ext>
            </a:extLst>
          </p:cNvPr>
          <p:cNvSpPr/>
          <p:nvPr/>
        </p:nvSpPr>
        <p:spPr>
          <a:xfrm>
            <a:off x="4995041" y="250029"/>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endParaRPr lang="en-US" b="1" dirty="0"/>
          </a:p>
        </p:txBody>
      </p:sp>
      <p:sp>
        <p:nvSpPr>
          <p:cNvPr id="91" name="TextBox 16">
            <a:extLst>
              <a:ext uri="{FF2B5EF4-FFF2-40B4-BE49-F238E27FC236}">
                <a16:creationId xmlns:a16="http://schemas.microsoft.com/office/drawing/2014/main" id="{7FE037DD-0505-650A-372A-8B4015703706}"/>
              </a:ext>
            </a:extLst>
          </p:cNvPr>
          <p:cNvSpPr txBox="1"/>
          <p:nvPr/>
        </p:nvSpPr>
        <p:spPr>
          <a:xfrm>
            <a:off x="4248880" y="623860"/>
            <a:ext cx="2029478" cy="253916"/>
          </a:xfrm>
          <a:prstGeom prst="rect">
            <a:avLst/>
          </a:prstGeom>
          <a:noFill/>
        </p:spPr>
        <p:txBody>
          <a:bodyPr wrap="square" rtlCol="0">
            <a:spAutoFit/>
          </a:bodyPr>
          <a:lstStyle/>
          <a:p>
            <a:pPr algn="ctr"/>
            <a:r>
              <a:rPr lang="en-US" sz="1050" b="1" dirty="0" err="1">
                <a:solidFill>
                  <a:srgbClr val="002060"/>
                </a:solidFill>
              </a:rPr>
              <a:t>Analyse</a:t>
            </a:r>
            <a:r>
              <a:rPr lang="en-US" sz="1050" b="1" dirty="0">
                <a:solidFill>
                  <a:srgbClr val="002060"/>
                </a:solidFill>
              </a:rPr>
              <a:t> &amp; Etude conceptuel</a:t>
            </a:r>
          </a:p>
        </p:txBody>
      </p:sp>
      <p:sp>
        <p:nvSpPr>
          <p:cNvPr id="3" name="ZoneTexte 2">
            <a:extLst>
              <a:ext uri="{FF2B5EF4-FFF2-40B4-BE49-F238E27FC236}">
                <a16:creationId xmlns:a16="http://schemas.microsoft.com/office/drawing/2014/main" id="{D9B7DABC-887C-AABF-89A8-B2BE9114D7FF}"/>
              </a:ext>
            </a:extLst>
          </p:cNvPr>
          <p:cNvSpPr txBox="1"/>
          <p:nvPr/>
        </p:nvSpPr>
        <p:spPr>
          <a:xfrm>
            <a:off x="2203521" y="6360884"/>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26565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ppt_x</p:attrName>
                                        </p:attrNameLst>
                                      </p:cBhvr>
                                      <p:tavLst>
                                        <p:tav tm="0">
                                          <p:val>
                                            <p:strVal val="#ppt_x-#ppt_w/2"/>
                                          </p:val>
                                        </p:tav>
                                        <p:tav tm="100000">
                                          <p:val>
                                            <p:strVal val="#ppt_x"/>
                                          </p:val>
                                        </p:tav>
                                      </p:tavLst>
                                    </p:anim>
                                    <p:anim calcmode="lin" valueType="num">
                                      <p:cBhvr>
                                        <p:cTn id="8" dur="1000" fill="hold"/>
                                        <p:tgtEl>
                                          <p:spTgt spid="29"/>
                                        </p:tgtEl>
                                        <p:attrNameLst>
                                          <p:attrName>ppt_y</p:attrName>
                                        </p:attrNameLst>
                                      </p:cBhvr>
                                      <p:tavLst>
                                        <p:tav tm="0">
                                          <p:val>
                                            <p:strVal val="#ppt_y"/>
                                          </p:val>
                                        </p:tav>
                                        <p:tav tm="100000">
                                          <p:val>
                                            <p:strVal val="#ppt_y"/>
                                          </p:val>
                                        </p:tav>
                                      </p:tavLst>
                                    </p:anim>
                                    <p:anim calcmode="lin" valueType="num">
                                      <p:cBhvr>
                                        <p:cTn id="9" dur="1000" fill="hold"/>
                                        <p:tgtEl>
                                          <p:spTgt spid="29"/>
                                        </p:tgtEl>
                                        <p:attrNameLst>
                                          <p:attrName>ppt_w</p:attrName>
                                        </p:attrNameLst>
                                      </p:cBhvr>
                                      <p:tavLst>
                                        <p:tav tm="0">
                                          <p:val>
                                            <p:fltVal val="0"/>
                                          </p:val>
                                        </p:tav>
                                        <p:tav tm="100000">
                                          <p:val>
                                            <p:strVal val="#ppt_w"/>
                                          </p:val>
                                        </p:tav>
                                      </p:tavLst>
                                    </p:anim>
                                    <p:anim calcmode="lin" valueType="num">
                                      <p:cBhvr>
                                        <p:cTn id="10" dur="1000" fill="hold"/>
                                        <p:tgtEl>
                                          <p:spTgt spid="29"/>
                                        </p:tgtEl>
                                        <p:attrNameLst>
                                          <p:attrName>ppt_h</p:attrName>
                                        </p:attrNameLst>
                                      </p:cBhvr>
                                      <p:tavLst>
                                        <p:tav tm="0">
                                          <p:val>
                                            <p:strVal val="#ppt_h"/>
                                          </p:val>
                                        </p:tav>
                                        <p:tav tm="100000">
                                          <p:val>
                                            <p:strVal val="#ppt_h"/>
                                          </p:val>
                                        </p:tav>
                                      </p:tavLst>
                                    </p:anim>
                                  </p:childTnLst>
                                </p:cTn>
                              </p:par>
                              <p:par>
                                <p:cTn id="11" presetID="2" presetClass="entr" presetSubtype="8" decel="100000" fill="hold" grpId="0" nodeType="withEffect">
                                  <p:stCondLst>
                                    <p:cond delay="200"/>
                                  </p:stCondLst>
                                  <p:childTnLst>
                                    <p:set>
                                      <p:cBhvr>
                                        <p:cTn id="12" dur="1" fill="hold">
                                          <p:stCondLst>
                                            <p:cond delay="0"/>
                                          </p:stCondLst>
                                        </p:cTn>
                                        <p:tgtEl>
                                          <p:spTgt spid="38"/>
                                        </p:tgtEl>
                                        <p:attrNameLst>
                                          <p:attrName>style.visibility</p:attrName>
                                        </p:attrNameLst>
                                      </p:cBhvr>
                                      <p:to>
                                        <p:strVal val="visible"/>
                                      </p:to>
                                    </p:set>
                                    <p:anim calcmode="lin" valueType="num">
                                      <p:cBhvr additive="base">
                                        <p:cTn id="13" dur="1500" fill="hold"/>
                                        <p:tgtEl>
                                          <p:spTgt spid="38"/>
                                        </p:tgtEl>
                                        <p:attrNameLst>
                                          <p:attrName>ppt_x</p:attrName>
                                        </p:attrNameLst>
                                      </p:cBhvr>
                                      <p:tavLst>
                                        <p:tav tm="0">
                                          <p:val>
                                            <p:strVal val="0-#ppt_w/2"/>
                                          </p:val>
                                        </p:tav>
                                        <p:tav tm="100000">
                                          <p:val>
                                            <p:strVal val="#ppt_x"/>
                                          </p:val>
                                        </p:tav>
                                      </p:tavLst>
                                    </p:anim>
                                    <p:anim calcmode="lin" valueType="num">
                                      <p:cBhvr additive="base">
                                        <p:cTn id="14" dur="1500" fill="hold"/>
                                        <p:tgtEl>
                                          <p:spTgt spid="38"/>
                                        </p:tgtEl>
                                        <p:attrNameLst>
                                          <p:attrName>ppt_y</p:attrName>
                                        </p:attrNameLst>
                                      </p:cBhvr>
                                      <p:tavLst>
                                        <p:tav tm="0">
                                          <p:val>
                                            <p:strVal val="#ppt_y"/>
                                          </p:val>
                                        </p:tav>
                                        <p:tav tm="100000">
                                          <p:val>
                                            <p:strVal val="#ppt_y"/>
                                          </p:val>
                                        </p:tav>
                                      </p:tavLst>
                                    </p:anim>
                                  </p:childTnLst>
                                </p:cTn>
                              </p:par>
                              <p:par>
                                <p:cTn id="15" presetID="2" presetClass="entr" presetSubtype="4" fill="hold" nodeType="withEffect">
                                  <p:stCondLst>
                                    <p:cond delay="20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250" fill="hold"/>
                                        <p:tgtEl>
                                          <p:spTgt spid="39"/>
                                        </p:tgtEl>
                                        <p:attrNameLst>
                                          <p:attrName>ppt_x</p:attrName>
                                        </p:attrNameLst>
                                      </p:cBhvr>
                                      <p:tavLst>
                                        <p:tav tm="0">
                                          <p:val>
                                            <p:strVal val="#ppt_x"/>
                                          </p:val>
                                        </p:tav>
                                        <p:tav tm="100000">
                                          <p:val>
                                            <p:strVal val="#ppt_x"/>
                                          </p:val>
                                        </p:tav>
                                      </p:tavLst>
                                    </p:anim>
                                    <p:anim calcmode="lin" valueType="num">
                                      <p:cBhvr additive="base">
                                        <p:cTn id="18" dur="250" fill="hold"/>
                                        <p:tgtEl>
                                          <p:spTgt spid="39"/>
                                        </p:tgtEl>
                                        <p:attrNameLst>
                                          <p:attrName>ppt_y</p:attrName>
                                        </p:attrNameLst>
                                      </p:cBhvr>
                                      <p:tavLst>
                                        <p:tav tm="0">
                                          <p:val>
                                            <p:strVal val="1+#ppt_h/2"/>
                                          </p:val>
                                        </p:tav>
                                        <p:tav tm="100000">
                                          <p:val>
                                            <p:strVal val="#ppt_y"/>
                                          </p:val>
                                        </p:tav>
                                      </p:tavLst>
                                    </p:anim>
                                  </p:childTnLst>
                                </p:cTn>
                              </p:par>
                            </p:childTnLst>
                          </p:cTn>
                        </p:par>
                        <p:par>
                          <p:cTn id="19" fill="hold">
                            <p:stCondLst>
                              <p:cond delay="1700"/>
                            </p:stCondLst>
                            <p:childTnLst>
                              <p:par>
                                <p:cTn id="20" presetID="42" presetClass="entr" presetSubtype="0" fill="hold" nodeType="afterEffect">
                                  <p:stCondLst>
                                    <p:cond delay="0"/>
                                  </p:stCondLst>
                                  <p:childTnLst>
                                    <p:set>
                                      <p:cBhvr>
                                        <p:cTn id="21" dur="1" fill="hold">
                                          <p:stCondLst>
                                            <p:cond delay="0"/>
                                          </p:stCondLst>
                                        </p:cTn>
                                        <p:tgtEl>
                                          <p:spTgt spid="40">
                                            <p:txEl>
                                              <p:pRg st="0" end="0"/>
                                            </p:txEl>
                                          </p:spTgt>
                                        </p:tgtEl>
                                        <p:attrNameLst>
                                          <p:attrName>style.visibility</p:attrName>
                                        </p:attrNameLst>
                                      </p:cBhvr>
                                      <p:to>
                                        <p:strVal val="visible"/>
                                      </p:to>
                                    </p:set>
                                    <p:animEffect transition="in" filter="fade">
                                      <p:cBhvr>
                                        <p:cTn id="22" dur="250"/>
                                        <p:tgtEl>
                                          <p:spTgt spid="40">
                                            <p:txEl>
                                              <p:pRg st="0" end="0"/>
                                            </p:txEl>
                                          </p:spTgt>
                                        </p:tgtEl>
                                      </p:cBhvr>
                                    </p:animEffect>
                                    <p:anim calcmode="lin" valueType="num">
                                      <p:cBhvr>
                                        <p:cTn id="23" dur="25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24" dur="25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par>
                          <p:cTn id="25" fill="hold">
                            <p:stCondLst>
                              <p:cond delay="1950"/>
                            </p:stCondLst>
                            <p:childTnLst>
                              <p:par>
                                <p:cTn id="26" presetID="42" presetClass="entr" presetSubtype="0" fill="hold" nodeType="afterEffect">
                                  <p:stCondLst>
                                    <p:cond delay="0"/>
                                  </p:stCondLst>
                                  <p:childTnLst>
                                    <p:set>
                                      <p:cBhvr>
                                        <p:cTn id="27" dur="1" fill="hold">
                                          <p:stCondLst>
                                            <p:cond delay="0"/>
                                          </p:stCondLst>
                                        </p:cTn>
                                        <p:tgtEl>
                                          <p:spTgt spid="40">
                                            <p:txEl>
                                              <p:pRg st="1" end="1"/>
                                            </p:txEl>
                                          </p:spTgt>
                                        </p:tgtEl>
                                        <p:attrNameLst>
                                          <p:attrName>style.visibility</p:attrName>
                                        </p:attrNameLst>
                                      </p:cBhvr>
                                      <p:to>
                                        <p:strVal val="visible"/>
                                      </p:to>
                                    </p:set>
                                    <p:animEffect transition="in" filter="fade">
                                      <p:cBhvr>
                                        <p:cTn id="28" dur="250"/>
                                        <p:tgtEl>
                                          <p:spTgt spid="40">
                                            <p:txEl>
                                              <p:pRg st="1" end="1"/>
                                            </p:txEl>
                                          </p:spTgt>
                                        </p:tgtEl>
                                      </p:cBhvr>
                                    </p:animEffect>
                                    <p:anim calcmode="lin" valueType="num">
                                      <p:cBhvr>
                                        <p:cTn id="29" dur="250" fill="hold"/>
                                        <p:tgtEl>
                                          <p:spTgt spid="40">
                                            <p:txEl>
                                              <p:pRg st="1" end="1"/>
                                            </p:txEl>
                                          </p:spTgt>
                                        </p:tgtEl>
                                        <p:attrNameLst>
                                          <p:attrName>ppt_x</p:attrName>
                                        </p:attrNameLst>
                                      </p:cBhvr>
                                      <p:tavLst>
                                        <p:tav tm="0">
                                          <p:val>
                                            <p:strVal val="#ppt_x"/>
                                          </p:val>
                                        </p:tav>
                                        <p:tav tm="100000">
                                          <p:val>
                                            <p:strVal val="#ppt_x"/>
                                          </p:val>
                                        </p:tav>
                                      </p:tavLst>
                                    </p:anim>
                                    <p:anim calcmode="lin" valueType="num">
                                      <p:cBhvr>
                                        <p:cTn id="30" dur="250" fill="hold"/>
                                        <p:tgtEl>
                                          <p:spTgt spid="40">
                                            <p:txEl>
                                              <p:pRg st="1" end="1"/>
                                            </p:txEl>
                                          </p:spTgt>
                                        </p:tgtEl>
                                        <p:attrNameLst>
                                          <p:attrName>ppt_y</p:attrName>
                                        </p:attrNameLst>
                                      </p:cBhvr>
                                      <p:tavLst>
                                        <p:tav tm="0">
                                          <p:val>
                                            <p:strVal val="#ppt_y+.1"/>
                                          </p:val>
                                        </p:tav>
                                        <p:tav tm="100000">
                                          <p:val>
                                            <p:strVal val="#ppt_y"/>
                                          </p:val>
                                        </p:tav>
                                      </p:tavLst>
                                    </p:anim>
                                  </p:childTnLst>
                                </p:cTn>
                              </p:par>
                            </p:childTnLst>
                          </p:cTn>
                        </p:par>
                        <p:par>
                          <p:cTn id="31" fill="hold">
                            <p:stCondLst>
                              <p:cond delay="2200"/>
                            </p:stCondLst>
                            <p:childTnLst>
                              <p:par>
                                <p:cTn id="32" presetID="42" presetClass="entr" presetSubtype="0" fill="hold" nodeType="afterEffect">
                                  <p:stCondLst>
                                    <p:cond delay="0"/>
                                  </p:stCondLst>
                                  <p:childTnLst>
                                    <p:set>
                                      <p:cBhvr>
                                        <p:cTn id="33" dur="1" fill="hold">
                                          <p:stCondLst>
                                            <p:cond delay="0"/>
                                          </p:stCondLst>
                                        </p:cTn>
                                        <p:tgtEl>
                                          <p:spTgt spid="40">
                                            <p:txEl>
                                              <p:pRg st="2" end="2"/>
                                            </p:txEl>
                                          </p:spTgt>
                                        </p:tgtEl>
                                        <p:attrNameLst>
                                          <p:attrName>style.visibility</p:attrName>
                                        </p:attrNameLst>
                                      </p:cBhvr>
                                      <p:to>
                                        <p:strVal val="visible"/>
                                      </p:to>
                                    </p:set>
                                    <p:animEffect transition="in" filter="fade">
                                      <p:cBhvr>
                                        <p:cTn id="34" dur="250"/>
                                        <p:tgtEl>
                                          <p:spTgt spid="40">
                                            <p:txEl>
                                              <p:pRg st="2" end="2"/>
                                            </p:txEl>
                                          </p:spTgt>
                                        </p:tgtEl>
                                      </p:cBhvr>
                                    </p:animEffect>
                                    <p:anim calcmode="lin" valueType="num">
                                      <p:cBhvr>
                                        <p:cTn id="35" dur="250" fill="hold"/>
                                        <p:tgtEl>
                                          <p:spTgt spid="40">
                                            <p:txEl>
                                              <p:pRg st="2" end="2"/>
                                            </p:txEl>
                                          </p:spTgt>
                                        </p:tgtEl>
                                        <p:attrNameLst>
                                          <p:attrName>ppt_x</p:attrName>
                                        </p:attrNameLst>
                                      </p:cBhvr>
                                      <p:tavLst>
                                        <p:tav tm="0">
                                          <p:val>
                                            <p:strVal val="#ppt_x"/>
                                          </p:val>
                                        </p:tav>
                                        <p:tav tm="100000">
                                          <p:val>
                                            <p:strVal val="#ppt_x"/>
                                          </p:val>
                                        </p:tav>
                                      </p:tavLst>
                                    </p:anim>
                                    <p:anim calcmode="lin" valueType="num">
                                      <p:cBhvr>
                                        <p:cTn id="36" dur="250" fill="hold"/>
                                        <p:tgtEl>
                                          <p:spTgt spid="40">
                                            <p:txEl>
                                              <p:pRg st="2" end="2"/>
                                            </p:txEl>
                                          </p:spTgt>
                                        </p:tgtEl>
                                        <p:attrNameLst>
                                          <p:attrName>ppt_y</p:attrName>
                                        </p:attrNameLst>
                                      </p:cBhvr>
                                      <p:tavLst>
                                        <p:tav tm="0">
                                          <p:val>
                                            <p:strVal val="#ppt_y+.1"/>
                                          </p:val>
                                        </p:tav>
                                        <p:tav tm="100000">
                                          <p:val>
                                            <p:strVal val="#ppt_y"/>
                                          </p:val>
                                        </p:tav>
                                      </p:tavLst>
                                    </p:anim>
                                  </p:childTnLst>
                                </p:cTn>
                              </p:par>
                            </p:childTnLst>
                          </p:cTn>
                        </p:par>
                        <p:par>
                          <p:cTn id="37" fill="hold">
                            <p:stCondLst>
                              <p:cond delay="2450"/>
                            </p:stCondLst>
                            <p:childTnLst>
                              <p:par>
                                <p:cTn id="38" presetID="42" presetClass="entr" presetSubtype="0" fill="hold" nodeType="afterEffect">
                                  <p:stCondLst>
                                    <p:cond delay="0"/>
                                  </p:stCondLst>
                                  <p:childTnLst>
                                    <p:set>
                                      <p:cBhvr>
                                        <p:cTn id="39" dur="1" fill="hold">
                                          <p:stCondLst>
                                            <p:cond delay="0"/>
                                          </p:stCondLst>
                                        </p:cTn>
                                        <p:tgtEl>
                                          <p:spTgt spid="40">
                                            <p:txEl>
                                              <p:pRg st="3" end="3"/>
                                            </p:txEl>
                                          </p:spTgt>
                                        </p:tgtEl>
                                        <p:attrNameLst>
                                          <p:attrName>style.visibility</p:attrName>
                                        </p:attrNameLst>
                                      </p:cBhvr>
                                      <p:to>
                                        <p:strVal val="visible"/>
                                      </p:to>
                                    </p:set>
                                    <p:animEffect transition="in" filter="fade">
                                      <p:cBhvr>
                                        <p:cTn id="40" dur="250"/>
                                        <p:tgtEl>
                                          <p:spTgt spid="40">
                                            <p:txEl>
                                              <p:pRg st="3" end="3"/>
                                            </p:txEl>
                                          </p:spTgt>
                                        </p:tgtEl>
                                      </p:cBhvr>
                                    </p:animEffect>
                                    <p:anim calcmode="lin" valueType="num">
                                      <p:cBhvr>
                                        <p:cTn id="41" dur="250" fill="hold"/>
                                        <p:tgtEl>
                                          <p:spTgt spid="40">
                                            <p:txEl>
                                              <p:pRg st="3" end="3"/>
                                            </p:txEl>
                                          </p:spTgt>
                                        </p:tgtEl>
                                        <p:attrNameLst>
                                          <p:attrName>ppt_x</p:attrName>
                                        </p:attrNameLst>
                                      </p:cBhvr>
                                      <p:tavLst>
                                        <p:tav tm="0">
                                          <p:val>
                                            <p:strVal val="#ppt_x"/>
                                          </p:val>
                                        </p:tav>
                                        <p:tav tm="100000">
                                          <p:val>
                                            <p:strVal val="#ppt_x"/>
                                          </p:val>
                                        </p:tav>
                                      </p:tavLst>
                                    </p:anim>
                                    <p:anim calcmode="lin" valueType="num">
                                      <p:cBhvr>
                                        <p:cTn id="42" dur="250" fill="hold"/>
                                        <p:tgtEl>
                                          <p:spTgt spid="40">
                                            <p:txEl>
                                              <p:pRg st="3" end="3"/>
                                            </p:txEl>
                                          </p:spTgt>
                                        </p:tgtEl>
                                        <p:attrNameLst>
                                          <p:attrName>ppt_y</p:attrName>
                                        </p:attrNameLst>
                                      </p:cBhvr>
                                      <p:tavLst>
                                        <p:tav tm="0">
                                          <p:val>
                                            <p:strVal val="#ppt_y+.1"/>
                                          </p:val>
                                        </p:tav>
                                        <p:tav tm="100000">
                                          <p:val>
                                            <p:strVal val="#ppt_y"/>
                                          </p:val>
                                        </p:tav>
                                      </p:tavLst>
                                    </p:anim>
                                  </p:childTnLst>
                                </p:cTn>
                              </p:par>
                            </p:childTnLst>
                          </p:cTn>
                        </p:par>
                        <p:par>
                          <p:cTn id="43" fill="hold">
                            <p:stCondLst>
                              <p:cond delay="2700"/>
                            </p:stCondLst>
                            <p:childTnLst>
                              <p:par>
                                <p:cTn id="44" presetID="42" presetClass="entr" presetSubtype="0" fill="hold" nodeType="afterEffect">
                                  <p:stCondLst>
                                    <p:cond delay="0"/>
                                  </p:stCondLst>
                                  <p:childTnLst>
                                    <p:set>
                                      <p:cBhvr>
                                        <p:cTn id="45" dur="1" fill="hold">
                                          <p:stCondLst>
                                            <p:cond delay="0"/>
                                          </p:stCondLst>
                                        </p:cTn>
                                        <p:tgtEl>
                                          <p:spTgt spid="40">
                                            <p:txEl>
                                              <p:pRg st="4" end="4"/>
                                            </p:txEl>
                                          </p:spTgt>
                                        </p:tgtEl>
                                        <p:attrNameLst>
                                          <p:attrName>style.visibility</p:attrName>
                                        </p:attrNameLst>
                                      </p:cBhvr>
                                      <p:to>
                                        <p:strVal val="visible"/>
                                      </p:to>
                                    </p:set>
                                    <p:animEffect transition="in" filter="fade">
                                      <p:cBhvr>
                                        <p:cTn id="46" dur="250"/>
                                        <p:tgtEl>
                                          <p:spTgt spid="40">
                                            <p:txEl>
                                              <p:pRg st="4" end="4"/>
                                            </p:txEl>
                                          </p:spTgt>
                                        </p:tgtEl>
                                      </p:cBhvr>
                                    </p:animEffect>
                                    <p:anim calcmode="lin" valueType="num">
                                      <p:cBhvr>
                                        <p:cTn id="47" dur="250" fill="hold"/>
                                        <p:tgtEl>
                                          <p:spTgt spid="40">
                                            <p:txEl>
                                              <p:pRg st="4" end="4"/>
                                            </p:txEl>
                                          </p:spTgt>
                                        </p:tgtEl>
                                        <p:attrNameLst>
                                          <p:attrName>ppt_x</p:attrName>
                                        </p:attrNameLst>
                                      </p:cBhvr>
                                      <p:tavLst>
                                        <p:tav tm="0">
                                          <p:val>
                                            <p:strVal val="#ppt_x"/>
                                          </p:val>
                                        </p:tav>
                                        <p:tav tm="100000">
                                          <p:val>
                                            <p:strVal val="#ppt_x"/>
                                          </p:val>
                                        </p:tav>
                                      </p:tavLst>
                                    </p:anim>
                                    <p:anim calcmode="lin" valueType="num">
                                      <p:cBhvr>
                                        <p:cTn id="48" dur="250" fill="hold"/>
                                        <p:tgtEl>
                                          <p:spTgt spid="40">
                                            <p:txEl>
                                              <p:pRg st="4" end="4"/>
                                            </p:txEl>
                                          </p:spTgt>
                                        </p:tgtEl>
                                        <p:attrNameLst>
                                          <p:attrName>ppt_y</p:attrName>
                                        </p:attrNameLst>
                                      </p:cBhvr>
                                      <p:tavLst>
                                        <p:tav tm="0">
                                          <p:val>
                                            <p:strVal val="#ppt_y+.1"/>
                                          </p:val>
                                        </p:tav>
                                        <p:tav tm="100000">
                                          <p:val>
                                            <p:strVal val="#ppt_y"/>
                                          </p:val>
                                        </p:tav>
                                      </p:tavLst>
                                    </p:anim>
                                  </p:childTnLst>
                                </p:cTn>
                              </p:par>
                            </p:childTnLst>
                          </p:cTn>
                        </p:par>
                        <p:par>
                          <p:cTn id="49" fill="hold">
                            <p:stCondLst>
                              <p:cond delay="2950"/>
                            </p:stCondLst>
                            <p:childTnLst>
                              <p:par>
                                <p:cTn id="50" presetID="42" presetClass="entr" presetSubtype="0" fill="hold" nodeType="afterEffect">
                                  <p:stCondLst>
                                    <p:cond delay="0"/>
                                  </p:stCondLst>
                                  <p:childTnLst>
                                    <p:set>
                                      <p:cBhvr>
                                        <p:cTn id="51" dur="1" fill="hold">
                                          <p:stCondLst>
                                            <p:cond delay="0"/>
                                          </p:stCondLst>
                                        </p:cTn>
                                        <p:tgtEl>
                                          <p:spTgt spid="40">
                                            <p:txEl>
                                              <p:pRg st="5" end="5"/>
                                            </p:txEl>
                                          </p:spTgt>
                                        </p:tgtEl>
                                        <p:attrNameLst>
                                          <p:attrName>style.visibility</p:attrName>
                                        </p:attrNameLst>
                                      </p:cBhvr>
                                      <p:to>
                                        <p:strVal val="visible"/>
                                      </p:to>
                                    </p:set>
                                    <p:animEffect transition="in" filter="fade">
                                      <p:cBhvr>
                                        <p:cTn id="52" dur="250"/>
                                        <p:tgtEl>
                                          <p:spTgt spid="40">
                                            <p:txEl>
                                              <p:pRg st="5" end="5"/>
                                            </p:txEl>
                                          </p:spTgt>
                                        </p:tgtEl>
                                      </p:cBhvr>
                                    </p:animEffect>
                                    <p:anim calcmode="lin" valueType="num">
                                      <p:cBhvr>
                                        <p:cTn id="53" dur="250" fill="hold"/>
                                        <p:tgtEl>
                                          <p:spTgt spid="40">
                                            <p:txEl>
                                              <p:pRg st="5" end="5"/>
                                            </p:txEl>
                                          </p:spTgt>
                                        </p:tgtEl>
                                        <p:attrNameLst>
                                          <p:attrName>ppt_x</p:attrName>
                                        </p:attrNameLst>
                                      </p:cBhvr>
                                      <p:tavLst>
                                        <p:tav tm="0">
                                          <p:val>
                                            <p:strVal val="#ppt_x"/>
                                          </p:val>
                                        </p:tav>
                                        <p:tav tm="100000">
                                          <p:val>
                                            <p:strVal val="#ppt_x"/>
                                          </p:val>
                                        </p:tav>
                                      </p:tavLst>
                                    </p:anim>
                                    <p:anim calcmode="lin" valueType="num">
                                      <p:cBhvr>
                                        <p:cTn id="54" dur="250" fill="hold"/>
                                        <p:tgtEl>
                                          <p:spTgt spid="40">
                                            <p:txEl>
                                              <p:pRg st="5" end="5"/>
                                            </p:txEl>
                                          </p:spTgt>
                                        </p:tgtEl>
                                        <p:attrNameLst>
                                          <p:attrName>ppt_y</p:attrName>
                                        </p:attrNameLst>
                                      </p:cBhvr>
                                      <p:tavLst>
                                        <p:tav tm="0">
                                          <p:val>
                                            <p:strVal val="#ppt_y+.1"/>
                                          </p:val>
                                        </p:tav>
                                        <p:tav tm="100000">
                                          <p:val>
                                            <p:strVal val="#ppt_y"/>
                                          </p:val>
                                        </p:tav>
                                      </p:tavLst>
                                    </p:anim>
                                  </p:childTnLst>
                                </p:cTn>
                              </p:par>
                            </p:childTnLst>
                          </p:cTn>
                        </p:par>
                        <p:par>
                          <p:cTn id="55" fill="hold">
                            <p:stCondLst>
                              <p:cond delay="3200"/>
                            </p:stCondLst>
                            <p:childTnLst>
                              <p:par>
                                <p:cTn id="56" presetID="42" presetClass="entr" presetSubtype="0" fill="hold" nodeType="afterEffect">
                                  <p:stCondLst>
                                    <p:cond delay="0"/>
                                  </p:stCondLst>
                                  <p:childTnLst>
                                    <p:set>
                                      <p:cBhvr>
                                        <p:cTn id="57" dur="1" fill="hold">
                                          <p:stCondLst>
                                            <p:cond delay="0"/>
                                          </p:stCondLst>
                                        </p:cTn>
                                        <p:tgtEl>
                                          <p:spTgt spid="40">
                                            <p:txEl>
                                              <p:pRg st="6" end="6"/>
                                            </p:txEl>
                                          </p:spTgt>
                                        </p:tgtEl>
                                        <p:attrNameLst>
                                          <p:attrName>style.visibility</p:attrName>
                                        </p:attrNameLst>
                                      </p:cBhvr>
                                      <p:to>
                                        <p:strVal val="visible"/>
                                      </p:to>
                                    </p:set>
                                    <p:animEffect transition="in" filter="fade">
                                      <p:cBhvr>
                                        <p:cTn id="58" dur="250"/>
                                        <p:tgtEl>
                                          <p:spTgt spid="40">
                                            <p:txEl>
                                              <p:pRg st="6" end="6"/>
                                            </p:txEl>
                                          </p:spTgt>
                                        </p:tgtEl>
                                      </p:cBhvr>
                                    </p:animEffect>
                                    <p:anim calcmode="lin" valueType="num">
                                      <p:cBhvr>
                                        <p:cTn id="59" dur="250" fill="hold"/>
                                        <p:tgtEl>
                                          <p:spTgt spid="40">
                                            <p:txEl>
                                              <p:pRg st="6" end="6"/>
                                            </p:txEl>
                                          </p:spTgt>
                                        </p:tgtEl>
                                        <p:attrNameLst>
                                          <p:attrName>ppt_x</p:attrName>
                                        </p:attrNameLst>
                                      </p:cBhvr>
                                      <p:tavLst>
                                        <p:tav tm="0">
                                          <p:val>
                                            <p:strVal val="#ppt_x"/>
                                          </p:val>
                                        </p:tav>
                                        <p:tav tm="100000">
                                          <p:val>
                                            <p:strVal val="#ppt_x"/>
                                          </p:val>
                                        </p:tav>
                                      </p:tavLst>
                                    </p:anim>
                                    <p:anim calcmode="lin" valueType="num">
                                      <p:cBhvr>
                                        <p:cTn id="60" dur="250" fill="hold"/>
                                        <p:tgtEl>
                                          <p:spTgt spid="40">
                                            <p:txEl>
                                              <p:pRg st="6" end="6"/>
                                            </p:txEl>
                                          </p:spTgt>
                                        </p:tgtEl>
                                        <p:attrNameLst>
                                          <p:attrName>ppt_y</p:attrName>
                                        </p:attrNameLst>
                                      </p:cBhvr>
                                      <p:tavLst>
                                        <p:tav tm="0">
                                          <p:val>
                                            <p:strVal val="#ppt_y+.1"/>
                                          </p:val>
                                        </p:tav>
                                        <p:tav tm="100000">
                                          <p:val>
                                            <p:strVal val="#ppt_y"/>
                                          </p:val>
                                        </p:tav>
                                      </p:tavLst>
                                    </p:anim>
                                  </p:childTnLst>
                                </p:cTn>
                              </p:par>
                            </p:childTnLst>
                          </p:cTn>
                        </p:par>
                        <p:par>
                          <p:cTn id="61" fill="hold">
                            <p:stCondLst>
                              <p:cond delay="3450"/>
                            </p:stCondLst>
                            <p:childTnLst>
                              <p:par>
                                <p:cTn id="62" presetID="42" presetClass="entr" presetSubtype="0" fill="hold" nodeType="afterEffect">
                                  <p:stCondLst>
                                    <p:cond delay="0"/>
                                  </p:stCondLst>
                                  <p:childTnLst>
                                    <p:set>
                                      <p:cBhvr>
                                        <p:cTn id="63" dur="1" fill="hold">
                                          <p:stCondLst>
                                            <p:cond delay="0"/>
                                          </p:stCondLst>
                                        </p:cTn>
                                        <p:tgtEl>
                                          <p:spTgt spid="40">
                                            <p:txEl>
                                              <p:pRg st="7" end="7"/>
                                            </p:txEl>
                                          </p:spTgt>
                                        </p:tgtEl>
                                        <p:attrNameLst>
                                          <p:attrName>style.visibility</p:attrName>
                                        </p:attrNameLst>
                                      </p:cBhvr>
                                      <p:to>
                                        <p:strVal val="visible"/>
                                      </p:to>
                                    </p:set>
                                    <p:animEffect transition="in" filter="fade">
                                      <p:cBhvr>
                                        <p:cTn id="64" dur="250"/>
                                        <p:tgtEl>
                                          <p:spTgt spid="40">
                                            <p:txEl>
                                              <p:pRg st="7" end="7"/>
                                            </p:txEl>
                                          </p:spTgt>
                                        </p:tgtEl>
                                      </p:cBhvr>
                                    </p:animEffect>
                                    <p:anim calcmode="lin" valueType="num">
                                      <p:cBhvr>
                                        <p:cTn id="65" dur="250" fill="hold"/>
                                        <p:tgtEl>
                                          <p:spTgt spid="40">
                                            <p:txEl>
                                              <p:pRg st="7" end="7"/>
                                            </p:txEl>
                                          </p:spTgt>
                                        </p:tgtEl>
                                        <p:attrNameLst>
                                          <p:attrName>ppt_x</p:attrName>
                                        </p:attrNameLst>
                                      </p:cBhvr>
                                      <p:tavLst>
                                        <p:tav tm="0">
                                          <p:val>
                                            <p:strVal val="#ppt_x"/>
                                          </p:val>
                                        </p:tav>
                                        <p:tav tm="100000">
                                          <p:val>
                                            <p:strVal val="#ppt_x"/>
                                          </p:val>
                                        </p:tav>
                                      </p:tavLst>
                                    </p:anim>
                                    <p:anim calcmode="lin" valueType="num">
                                      <p:cBhvr>
                                        <p:cTn id="66" dur="250" fill="hold"/>
                                        <p:tgtEl>
                                          <p:spTgt spid="40">
                                            <p:txEl>
                                              <p:pRg st="7" end="7"/>
                                            </p:txEl>
                                          </p:spTgt>
                                        </p:tgtEl>
                                        <p:attrNameLst>
                                          <p:attrName>ppt_y</p:attrName>
                                        </p:attrNameLst>
                                      </p:cBhvr>
                                      <p:tavLst>
                                        <p:tav tm="0">
                                          <p:val>
                                            <p:strVal val="#ppt_y+.1"/>
                                          </p:val>
                                        </p:tav>
                                        <p:tav tm="100000">
                                          <p:val>
                                            <p:strVal val="#ppt_y"/>
                                          </p:val>
                                        </p:tav>
                                      </p:tavLst>
                                    </p:anim>
                                  </p:childTnLst>
                                </p:cTn>
                              </p:par>
                            </p:childTnLst>
                          </p:cTn>
                        </p:par>
                        <p:par>
                          <p:cTn id="67" fill="hold">
                            <p:stCondLst>
                              <p:cond delay="3700"/>
                            </p:stCondLst>
                            <p:childTnLst>
                              <p:par>
                                <p:cTn id="68" presetID="42" presetClass="entr" presetSubtype="0" fill="hold" nodeType="afterEffect">
                                  <p:stCondLst>
                                    <p:cond delay="0"/>
                                  </p:stCondLst>
                                  <p:childTnLst>
                                    <p:set>
                                      <p:cBhvr>
                                        <p:cTn id="69" dur="1" fill="hold">
                                          <p:stCondLst>
                                            <p:cond delay="0"/>
                                          </p:stCondLst>
                                        </p:cTn>
                                        <p:tgtEl>
                                          <p:spTgt spid="40">
                                            <p:txEl>
                                              <p:pRg st="8" end="8"/>
                                            </p:txEl>
                                          </p:spTgt>
                                        </p:tgtEl>
                                        <p:attrNameLst>
                                          <p:attrName>style.visibility</p:attrName>
                                        </p:attrNameLst>
                                      </p:cBhvr>
                                      <p:to>
                                        <p:strVal val="visible"/>
                                      </p:to>
                                    </p:set>
                                    <p:animEffect transition="in" filter="fade">
                                      <p:cBhvr>
                                        <p:cTn id="70" dur="250"/>
                                        <p:tgtEl>
                                          <p:spTgt spid="40">
                                            <p:txEl>
                                              <p:pRg st="8" end="8"/>
                                            </p:txEl>
                                          </p:spTgt>
                                        </p:tgtEl>
                                      </p:cBhvr>
                                    </p:animEffect>
                                    <p:anim calcmode="lin" valueType="num">
                                      <p:cBhvr>
                                        <p:cTn id="71" dur="250" fill="hold"/>
                                        <p:tgtEl>
                                          <p:spTgt spid="40">
                                            <p:txEl>
                                              <p:pRg st="8" end="8"/>
                                            </p:txEl>
                                          </p:spTgt>
                                        </p:tgtEl>
                                        <p:attrNameLst>
                                          <p:attrName>ppt_x</p:attrName>
                                        </p:attrNameLst>
                                      </p:cBhvr>
                                      <p:tavLst>
                                        <p:tav tm="0">
                                          <p:val>
                                            <p:strVal val="#ppt_x"/>
                                          </p:val>
                                        </p:tav>
                                        <p:tav tm="100000">
                                          <p:val>
                                            <p:strVal val="#ppt_x"/>
                                          </p:val>
                                        </p:tav>
                                      </p:tavLst>
                                    </p:anim>
                                    <p:anim calcmode="lin" valueType="num">
                                      <p:cBhvr>
                                        <p:cTn id="72" dur="250" fill="hold"/>
                                        <p:tgtEl>
                                          <p:spTgt spid="4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1063946"/>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1071400"/>
            <a:ext cx="2600618"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707252"/>
            <a:ext cx="159543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INTRODUCTION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726328"/>
            <a:ext cx="95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713810"/>
            <a:ext cx="119390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726328"/>
            <a:ext cx="13288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3EME AXE</a:t>
            </a:r>
          </a:p>
        </p:txBody>
      </p:sp>
      <p:sp>
        <p:nvSpPr>
          <p:cNvPr id="29" name="Rectangle: Rounded Corners 4">
            <a:extLst>
              <a:ext uri="{FF2B5EF4-FFF2-40B4-BE49-F238E27FC236}">
                <a16:creationId xmlns:a16="http://schemas.microsoft.com/office/drawing/2014/main" id="{C0665F0A-76AA-4765-9B84-FC688DCEC5BF}"/>
              </a:ext>
            </a:extLst>
          </p:cNvPr>
          <p:cNvSpPr/>
          <p:nvPr/>
        </p:nvSpPr>
        <p:spPr>
          <a:xfrm>
            <a:off x="3469797" y="-1063946"/>
            <a:ext cx="2382334"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9">
            <a:extLst>
              <a:ext uri="{FF2B5EF4-FFF2-40B4-BE49-F238E27FC236}">
                <a16:creationId xmlns:a16="http://schemas.microsoft.com/office/drawing/2014/main" id="{687E8112-5C65-4B23-9B80-23BCBE0F8B78}"/>
              </a:ext>
            </a:extLst>
          </p:cNvPr>
          <p:cNvSpPr/>
          <p:nvPr/>
        </p:nvSpPr>
        <p:spPr>
          <a:xfrm>
            <a:off x="723087" y="-12210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2">
            <a:extLst>
              <a:ext uri="{FF2B5EF4-FFF2-40B4-BE49-F238E27FC236}">
                <a16:creationId xmlns:a16="http://schemas.microsoft.com/office/drawing/2014/main" id="{48F9E6D5-8FFE-4664-90A3-CFAE694A7966}"/>
              </a:ext>
            </a:extLst>
          </p:cNvPr>
          <p:cNvSpPr/>
          <p:nvPr/>
        </p:nvSpPr>
        <p:spPr>
          <a:xfrm>
            <a:off x="3076367" y="-1240080"/>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5">
            <a:extLst>
              <a:ext uri="{FF2B5EF4-FFF2-40B4-BE49-F238E27FC236}">
                <a16:creationId xmlns:a16="http://schemas.microsoft.com/office/drawing/2014/main" id="{84C9464D-4CC7-4F2F-A906-827404B6936D}"/>
              </a:ext>
            </a:extLst>
          </p:cNvPr>
          <p:cNvSpPr/>
          <p:nvPr/>
        </p:nvSpPr>
        <p:spPr>
          <a:xfrm>
            <a:off x="5757192" y="-1227562"/>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8">
            <a:extLst>
              <a:ext uri="{FF2B5EF4-FFF2-40B4-BE49-F238E27FC236}">
                <a16:creationId xmlns:a16="http://schemas.microsoft.com/office/drawing/2014/main" id="{2AAFCE29-09C4-4BF2-8B02-7A796D2EF1C0}"/>
              </a:ext>
            </a:extLst>
          </p:cNvPr>
          <p:cNvSpPr/>
          <p:nvPr/>
        </p:nvSpPr>
        <p:spPr>
          <a:xfrm>
            <a:off x="8295208" y="-1240080"/>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1">
            <a:extLst>
              <a:ext uri="{FF2B5EF4-FFF2-40B4-BE49-F238E27FC236}">
                <a16:creationId xmlns:a16="http://schemas.microsoft.com/office/drawing/2014/main" id="{F1E9CB11-1053-406E-804D-19D20FAE42DB}"/>
              </a:ext>
            </a:extLst>
          </p:cNvPr>
          <p:cNvSpPr/>
          <p:nvPr/>
        </p:nvSpPr>
        <p:spPr>
          <a:xfrm>
            <a:off x="10791299" y="-1221004"/>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707252"/>
            <a:ext cx="14487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CONCLUSION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ZoneTexte 25">
            <a:extLst>
              <a:ext uri="{FF2B5EF4-FFF2-40B4-BE49-F238E27FC236}">
                <a16:creationId xmlns:a16="http://schemas.microsoft.com/office/drawing/2014/main" id="{56DB22E2-155D-4C5B-832E-8D57D7A4A9EF}"/>
              </a:ext>
            </a:extLst>
          </p:cNvPr>
          <p:cNvSpPr txBox="1"/>
          <p:nvPr/>
        </p:nvSpPr>
        <p:spPr>
          <a:xfrm>
            <a:off x="316499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7" name="ZoneTexte 26">
            <a:extLst>
              <a:ext uri="{FF2B5EF4-FFF2-40B4-BE49-F238E27FC236}">
                <a16:creationId xmlns:a16="http://schemas.microsoft.com/office/drawing/2014/main" id="{9EA47DC1-C62C-4D44-8330-A764351352C0}"/>
              </a:ext>
            </a:extLst>
          </p:cNvPr>
          <p:cNvSpPr txBox="1"/>
          <p:nvPr/>
        </p:nvSpPr>
        <p:spPr>
          <a:xfrm>
            <a:off x="5852130" y="-1158332"/>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8" name="ZoneTexte 27">
            <a:extLst>
              <a:ext uri="{FF2B5EF4-FFF2-40B4-BE49-F238E27FC236}">
                <a16:creationId xmlns:a16="http://schemas.microsoft.com/office/drawing/2014/main" id="{B58B76E8-1612-4847-B1AA-5F1903CADE2C}"/>
              </a:ext>
            </a:extLst>
          </p:cNvPr>
          <p:cNvSpPr txBox="1"/>
          <p:nvPr/>
        </p:nvSpPr>
        <p:spPr>
          <a:xfrm>
            <a:off x="839014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5" name="TextBox 23">
            <a:extLst>
              <a:ext uri="{FF2B5EF4-FFF2-40B4-BE49-F238E27FC236}">
                <a16:creationId xmlns:a16="http://schemas.microsoft.com/office/drawing/2014/main" id="{C1DD2EA4-02D8-EB2B-62F3-1305EA8B7E7A}"/>
              </a:ext>
            </a:extLst>
          </p:cNvPr>
          <p:cNvSpPr txBox="1"/>
          <p:nvPr/>
        </p:nvSpPr>
        <p:spPr>
          <a:xfrm>
            <a:off x="548036" y="1087917"/>
            <a:ext cx="4658964" cy="584775"/>
          </a:xfrm>
          <a:prstGeom prst="rect">
            <a:avLst/>
          </a:prstGeom>
          <a:noFill/>
        </p:spPr>
        <p:txBody>
          <a:bodyPr wrap="square" rtlCol="0" anchor="ctr">
            <a:spAutoFit/>
          </a:bodyPr>
          <a:lstStyle/>
          <a:p>
            <a:pPr algn="ctr" defTabSz="228554"/>
            <a:r>
              <a:rPr lang="en-US" sz="3200" b="1" dirty="0" err="1">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Besoins</a:t>
            </a:r>
            <a:r>
              <a:rPr lang="en-US"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 non </a:t>
            </a:r>
            <a:r>
              <a:rPr lang="en-US" sz="3200" b="1" dirty="0" err="1">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fonctionnels</a:t>
            </a:r>
            <a:endParaRPr lang="en-US" sz="3600" b="1" dirty="0">
              <a:solidFill>
                <a:srgbClr val="0096C7"/>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D479321F-98F5-1599-FBF6-433F63033EF6}"/>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2" name="Diagramme 11">
            <a:extLst>
              <a:ext uri="{FF2B5EF4-FFF2-40B4-BE49-F238E27FC236}">
                <a16:creationId xmlns:a16="http://schemas.microsoft.com/office/drawing/2014/main" id="{2A8AD322-F9AE-2E19-9D4C-0D46DA5487DF}"/>
              </a:ext>
            </a:extLst>
          </p:cNvPr>
          <p:cNvGraphicFramePr/>
          <p:nvPr>
            <p:extLst>
              <p:ext uri="{D42A27DB-BD31-4B8C-83A1-F6EECF244321}">
                <p14:modId xmlns:p14="http://schemas.microsoft.com/office/powerpoint/2010/main" val="970035382"/>
              </p:ext>
            </p:extLst>
          </p:nvPr>
        </p:nvGraphicFramePr>
        <p:xfrm>
          <a:off x="970425" y="1137921"/>
          <a:ext cx="11221575" cy="4858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3" name="Triangle isocèle 62">
            <a:extLst>
              <a:ext uri="{FF2B5EF4-FFF2-40B4-BE49-F238E27FC236}">
                <a16:creationId xmlns:a16="http://schemas.microsoft.com/office/drawing/2014/main" id="{4BE57C00-2EB0-3523-7DE8-E20D9381F552}"/>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2" name="Rectangle: Rounded Corners 3">
            <a:extLst>
              <a:ext uri="{FF2B5EF4-FFF2-40B4-BE49-F238E27FC236}">
                <a16:creationId xmlns:a16="http://schemas.microsoft.com/office/drawing/2014/main" id="{994443E5-7A4E-6A3F-6F7B-F4B42CD0A847}"/>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
            <a:extLst>
              <a:ext uri="{FF2B5EF4-FFF2-40B4-BE49-F238E27FC236}">
                <a16:creationId xmlns:a16="http://schemas.microsoft.com/office/drawing/2014/main" id="{E86D5BBE-691C-1099-C6DC-DB1575AE5E60}"/>
              </a:ext>
            </a:extLst>
          </p:cNvPr>
          <p:cNvSpPr/>
          <p:nvPr/>
        </p:nvSpPr>
        <p:spPr>
          <a:xfrm>
            <a:off x="1606924" y="364918"/>
            <a:ext cx="1634504" cy="187354"/>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9">
            <a:extLst>
              <a:ext uri="{FF2B5EF4-FFF2-40B4-BE49-F238E27FC236}">
                <a16:creationId xmlns:a16="http://schemas.microsoft.com/office/drawing/2014/main" id="{5935E6A3-2C7E-94BF-1AD9-2FB60F60F5E7}"/>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7" name="Rectangle: Rounded Corners 4">
            <a:extLst>
              <a:ext uri="{FF2B5EF4-FFF2-40B4-BE49-F238E27FC236}">
                <a16:creationId xmlns:a16="http://schemas.microsoft.com/office/drawing/2014/main" id="{A42D7F93-F97B-82C2-DA8D-A65CA80320B0}"/>
              </a:ext>
            </a:extLst>
          </p:cNvPr>
          <p:cNvSpPr/>
          <p:nvPr/>
        </p:nvSpPr>
        <p:spPr>
          <a:xfrm>
            <a:off x="3409274" y="368734"/>
            <a:ext cx="1773876"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2">
            <a:extLst>
              <a:ext uri="{FF2B5EF4-FFF2-40B4-BE49-F238E27FC236}">
                <a16:creationId xmlns:a16="http://schemas.microsoft.com/office/drawing/2014/main" id="{66F8C5B9-FB25-606A-E102-F1C043BB05E2}"/>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9" name="Oval 18">
            <a:extLst>
              <a:ext uri="{FF2B5EF4-FFF2-40B4-BE49-F238E27FC236}">
                <a16:creationId xmlns:a16="http://schemas.microsoft.com/office/drawing/2014/main" id="{3E8E0B5C-0C19-0CDF-71F4-0AA0D71B243C}"/>
              </a:ext>
            </a:extLst>
          </p:cNvPr>
          <p:cNvSpPr/>
          <p:nvPr/>
        </p:nvSpPr>
        <p:spPr>
          <a:xfrm>
            <a:off x="6940108"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0" name="Oval 21">
            <a:extLst>
              <a:ext uri="{FF2B5EF4-FFF2-40B4-BE49-F238E27FC236}">
                <a16:creationId xmlns:a16="http://schemas.microsoft.com/office/drawing/2014/main" id="{11616C97-F935-3BA0-8D1E-811390A2022A}"/>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1" name="ZoneTexte 70">
            <a:extLst>
              <a:ext uri="{FF2B5EF4-FFF2-40B4-BE49-F238E27FC236}">
                <a16:creationId xmlns:a16="http://schemas.microsoft.com/office/drawing/2014/main" id="{1CE31BC9-8E23-E87A-13FA-B73A0DD5C381}"/>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2" name="ZoneTexte 71">
            <a:extLst>
              <a:ext uri="{FF2B5EF4-FFF2-40B4-BE49-F238E27FC236}">
                <a16:creationId xmlns:a16="http://schemas.microsoft.com/office/drawing/2014/main" id="{30F64DC2-9DA2-85A4-C89B-E2FD3649918B}"/>
              </a:ext>
            </a:extLst>
          </p:cNvPr>
          <p:cNvSpPr txBox="1"/>
          <p:nvPr/>
        </p:nvSpPr>
        <p:spPr>
          <a:xfrm>
            <a:off x="6964783"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3" name="Oval 21">
            <a:extLst>
              <a:ext uri="{FF2B5EF4-FFF2-40B4-BE49-F238E27FC236}">
                <a16:creationId xmlns:a16="http://schemas.microsoft.com/office/drawing/2014/main" id="{3A1CB413-C71C-5452-419C-C53BA1423D87}"/>
              </a:ext>
            </a:extLst>
          </p:cNvPr>
          <p:cNvSpPr/>
          <p:nvPr/>
        </p:nvSpPr>
        <p:spPr>
          <a:xfrm>
            <a:off x="8699145"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74" name="Oval 18">
            <a:extLst>
              <a:ext uri="{FF2B5EF4-FFF2-40B4-BE49-F238E27FC236}">
                <a16:creationId xmlns:a16="http://schemas.microsoft.com/office/drawing/2014/main" id="{DA32E342-CEDB-E382-6696-0DF003C90703}"/>
              </a:ext>
            </a:extLst>
          </p:cNvPr>
          <p:cNvSpPr/>
          <p:nvPr/>
        </p:nvSpPr>
        <p:spPr>
          <a:xfrm>
            <a:off x="4995041" y="250029"/>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endParaRPr lang="en-US" b="1" dirty="0"/>
          </a:p>
        </p:txBody>
      </p:sp>
      <p:sp>
        <p:nvSpPr>
          <p:cNvPr id="75" name="TextBox 16">
            <a:extLst>
              <a:ext uri="{FF2B5EF4-FFF2-40B4-BE49-F238E27FC236}">
                <a16:creationId xmlns:a16="http://schemas.microsoft.com/office/drawing/2014/main" id="{6103E5DA-6F52-9638-7CF9-1966F3B43992}"/>
              </a:ext>
            </a:extLst>
          </p:cNvPr>
          <p:cNvSpPr txBox="1"/>
          <p:nvPr/>
        </p:nvSpPr>
        <p:spPr>
          <a:xfrm>
            <a:off x="4248880" y="623860"/>
            <a:ext cx="2029478" cy="253916"/>
          </a:xfrm>
          <a:prstGeom prst="rect">
            <a:avLst/>
          </a:prstGeom>
          <a:noFill/>
        </p:spPr>
        <p:txBody>
          <a:bodyPr wrap="square" rtlCol="0">
            <a:spAutoFit/>
          </a:bodyPr>
          <a:lstStyle/>
          <a:p>
            <a:pPr algn="ctr"/>
            <a:r>
              <a:rPr lang="en-US" sz="1050" b="1" dirty="0" err="1">
                <a:solidFill>
                  <a:srgbClr val="002060"/>
                </a:solidFill>
              </a:rPr>
              <a:t>Analyse</a:t>
            </a:r>
            <a:r>
              <a:rPr lang="en-US" sz="1050" b="1" dirty="0">
                <a:solidFill>
                  <a:srgbClr val="002060"/>
                </a:solidFill>
              </a:rPr>
              <a:t> &amp; Etude conceptuel</a:t>
            </a:r>
          </a:p>
        </p:txBody>
      </p:sp>
      <p:sp>
        <p:nvSpPr>
          <p:cNvPr id="3" name="ZoneTexte 2">
            <a:extLst>
              <a:ext uri="{FF2B5EF4-FFF2-40B4-BE49-F238E27FC236}">
                <a16:creationId xmlns:a16="http://schemas.microsoft.com/office/drawing/2014/main" id="{24050362-03BC-31C4-20DD-5B8A5EDB3650}"/>
              </a:ext>
            </a:extLst>
          </p:cNvPr>
          <p:cNvSpPr txBox="1"/>
          <p:nvPr/>
        </p:nvSpPr>
        <p:spPr>
          <a:xfrm>
            <a:off x="2213994" y="6338409"/>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142497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ppt_x</p:attrName>
                                        </p:attrNameLst>
                                      </p:cBhvr>
                                      <p:tavLst>
                                        <p:tav tm="0">
                                          <p:val>
                                            <p:strVal val="#ppt_x-#ppt_w/2"/>
                                          </p:val>
                                        </p:tav>
                                        <p:tav tm="100000">
                                          <p:val>
                                            <p:strVal val="#ppt_x"/>
                                          </p:val>
                                        </p:tav>
                                      </p:tavLst>
                                    </p:anim>
                                    <p:anim calcmode="lin" valueType="num">
                                      <p:cBhvr>
                                        <p:cTn id="8" dur="1000" fill="hold"/>
                                        <p:tgtEl>
                                          <p:spTgt spid="29"/>
                                        </p:tgtEl>
                                        <p:attrNameLst>
                                          <p:attrName>ppt_y</p:attrName>
                                        </p:attrNameLst>
                                      </p:cBhvr>
                                      <p:tavLst>
                                        <p:tav tm="0">
                                          <p:val>
                                            <p:strVal val="#ppt_y"/>
                                          </p:val>
                                        </p:tav>
                                        <p:tav tm="100000">
                                          <p:val>
                                            <p:strVal val="#ppt_y"/>
                                          </p:val>
                                        </p:tav>
                                      </p:tavLst>
                                    </p:anim>
                                    <p:anim calcmode="lin" valueType="num">
                                      <p:cBhvr>
                                        <p:cTn id="9" dur="1000" fill="hold"/>
                                        <p:tgtEl>
                                          <p:spTgt spid="29"/>
                                        </p:tgtEl>
                                        <p:attrNameLst>
                                          <p:attrName>ppt_w</p:attrName>
                                        </p:attrNameLst>
                                      </p:cBhvr>
                                      <p:tavLst>
                                        <p:tav tm="0">
                                          <p:val>
                                            <p:fltVal val="0"/>
                                          </p:val>
                                        </p:tav>
                                        <p:tav tm="100000">
                                          <p:val>
                                            <p:strVal val="#ppt_w"/>
                                          </p:val>
                                        </p:tav>
                                      </p:tavLst>
                                    </p:anim>
                                    <p:anim calcmode="lin" valueType="num">
                                      <p:cBhvr>
                                        <p:cTn id="10" dur="1000" fill="hold"/>
                                        <p:tgtEl>
                                          <p:spTgt spid="29"/>
                                        </p:tgtEl>
                                        <p:attrNameLst>
                                          <p:attrName>ppt_h</p:attrName>
                                        </p:attrNameLst>
                                      </p:cBhvr>
                                      <p:tavLst>
                                        <p:tav tm="0">
                                          <p:val>
                                            <p:strVal val="#ppt_h"/>
                                          </p:val>
                                        </p:tav>
                                        <p:tav tm="100000">
                                          <p:val>
                                            <p:strVal val="#ppt_h"/>
                                          </p:val>
                                        </p:tav>
                                      </p:tavLst>
                                    </p:anim>
                                  </p:childTnLst>
                                </p:cTn>
                              </p:par>
                              <p:par>
                                <p:cTn id="11" presetID="2" presetClass="entr" presetSubtype="8" decel="100000" fill="hold" grpId="0" nodeType="withEffect">
                                  <p:stCondLst>
                                    <p:cond delay="20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1500" fill="hold"/>
                                        <p:tgtEl>
                                          <p:spTgt spid="35"/>
                                        </p:tgtEl>
                                        <p:attrNameLst>
                                          <p:attrName>ppt_x</p:attrName>
                                        </p:attrNameLst>
                                      </p:cBhvr>
                                      <p:tavLst>
                                        <p:tav tm="0">
                                          <p:val>
                                            <p:strVal val="0-#ppt_w/2"/>
                                          </p:val>
                                        </p:tav>
                                        <p:tav tm="100000">
                                          <p:val>
                                            <p:strVal val="#ppt_x"/>
                                          </p:val>
                                        </p:tav>
                                      </p:tavLst>
                                    </p:anim>
                                    <p:anim calcmode="lin" valueType="num">
                                      <p:cBhvr additive="base">
                                        <p:cTn id="14" dur="1500" fill="hold"/>
                                        <p:tgtEl>
                                          <p:spTgt spid="35"/>
                                        </p:tgtEl>
                                        <p:attrNameLst>
                                          <p:attrName>ppt_y</p:attrName>
                                        </p:attrNameLst>
                                      </p:cBhvr>
                                      <p:tavLst>
                                        <p:tav tm="0">
                                          <p:val>
                                            <p:strVal val="#ppt_y"/>
                                          </p:val>
                                        </p:tav>
                                        <p:tav tm="100000">
                                          <p:val>
                                            <p:strVal val="#ppt_y"/>
                                          </p:val>
                                        </p:tav>
                                      </p:tavLst>
                                    </p:anim>
                                  </p:childTnLst>
                                </p:cTn>
                              </p:par>
                            </p:childTnLst>
                          </p:cTn>
                        </p:par>
                        <p:par>
                          <p:cTn id="15" fill="hold">
                            <p:stCondLst>
                              <p:cond delay="1700"/>
                            </p:stCondLst>
                            <p:childTnLst>
                              <p:par>
                                <p:cTn id="16" presetID="53" presetClass="entr" presetSubtype="16"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250" fill="hold"/>
                                        <p:tgtEl>
                                          <p:spTgt spid="12"/>
                                        </p:tgtEl>
                                        <p:attrNameLst>
                                          <p:attrName>ppt_w</p:attrName>
                                        </p:attrNameLst>
                                      </p:cBhvr>
                                      <p:tavLst>
                                        <p:tav tm="0">
                                          <p:val>
                                            <p:fltVal val="0"/>
                                          </p:val>
                                        </p:tav>
                                        <p:tav tm="100000">
                                          <p:val>
                                            <p:strVal val="#ppt_w"/>
                                          </p:val>
                                        </p:tav>
                                      </p:tavLst>
                                    </p:anim>
                                    <p:anim calcmode="lin" valueType="num">
                                      <p:cBhvr>
                                        <p:cTn id="19" dur="250" fill="hold"/>
                                        <p:tgtEl>
                                          <p:spTgt spid="12"/>
                                        </p:tgtEl>
                                        <p:attrNameLst>
                                          <p:attrName>ppt_h</p:attrName>
                                        </p:attrNameLst>
                                      </p:cBhvr>
                                      <p:tavLst>
                                        <p:tav tm="0">
                                          <p:val>
                                            <p:fltVal val="0"/>
                                          </p:val>
                                        </p:tav>
                                        <p:tav tm="100000">
                                          <p:val>
                                            <p:strVal val="#ppt_h"/>
                                          </p:val>
                                        </p:tav>
                                      </p:tavLst>
                                    </p:anim>
                                    <p:animEffect transition="in" filter="fade">
                                      <p:cBhvr>
                                        <p:cTn id="20"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Graphic spid="12"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1063946"/>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1071400"/>
            <a:ext cx="2600618"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707252"/>
            <a:ext cx="159543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INTRODUCTION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726328"/>
            <a:ext cx="95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713810"/>
            <a:ext cx="119390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726328"/>
            <a:ext cx="13288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3EME AXE</a:t>
            </a:r>
          </a:p>
        </p:txBody>
      </p:sp>
      <p:sp>
        <p:nvSpPr>
          <p:cNvPr id="29" name="Rectangle: Rounded Corners 4">
            <a:extLst>
              <a:ext uri="{FF2B5EF4-FFF2-40B4-BE49-F238E27FC236}">
                <a16:creationId xmlns:a16="http://schemas.microsoft.com/office/drawing/2014/main" id="{C0665F0A-76AA-4765-9B84-FC688DCEC5BF}"/>
              </a:ext>
            </a:extLst>
          </p:cNvPr>
          <p:cNvSpPr/>
          <p:nvPr/>
        </p:nvSpPr>
        <p:spPr>
          <a:xfrm>
            <a:off x="3469797" y="-1063946"/>
            <a:ext cx="2382334"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9">
            <a:extLst>
              <a:ext uri="{FF2B5EF4-FFF2-40B4-BE49-F238E27FC236}">
                <a16:creationId xmlns:a16="http://schemas.microsoft.com/office/drawing/2014/main" id="{687E8112-5C65-4B23-9B80-23BCBE0F8B78}"/>
              </a:ext>
            </a:extLst>
          </p:cNvPr>
          <p:cNvSpPr/>
          <p:nvPr/>
        </p:nvSpPr>
        <p:spPr>
          <a:xfrm>
            <a:off x="723087" y="-12210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2">
            <a:extLst>
              <a:ext uri="{FF2B5EF4-FFF2-40B4-BE49-F238E27FC236}">
                <a16:creationId xmlns:a16="http://schemas.microsoft.com/office/drawing/2014/main" id="{48F9E6D5-8FFE-4664-90A3-CFAE694A7966}"/>
              </a:ext>
            </a:extLst>
          </p:cNvPr>
          <p:cNvSpPr/>
          <p:nvPr/>
        </p:nvSpPr>
        <p:spPr>
          <a:xfrm>
            <a:off x="3076367" y="-1240080"/>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5">
            <a:extLst>
              <a:ext uri="{FF2B5EF4-FFF2-40B4-BE49-F238E27FC236}">
                <a16:creationId xmlns:a16="http://schemas.microsoft.com/office/drawing/2014/main" id="{84C9464D-4CC7-4F2F-A906-827404B6936D}"/>
              </a:ext>
            </a:extLst>
          </p:cNvPr>
          <p:cNvSpPr/>
          <p:nvPr/>
        </p:nvSpPr>
        <p:spPr>
          <a:xfrm>
            <a:off x="5757192" y="-1227562"/>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8">
            <a:extLst>
              <a:ext uri="{FF2B5EF4-FFF2-40B4-BE49-F238E27FC236}">
                <a16:creationId xmlns:a16="http://schemas.microsoft.com/office/drawing/2014/main" id="{2AAFCE29-09C4-4BF2-8B02-7A796D2EF1C0}"/>
              </a:ext>
            </a:extLst>
          </p:cNvPr>
          <p:cNvSpPr/>
          <p:nvPr/>
        </p:nvSpPr>
        <p:spPr>
          <a:xfrm>
            <a:off x="8295208" y="-1240080"/>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1">
            <a:extLst>
              <a:ext uri="{FF2B5EF4-FFF2-40B4-BE49-F238E27FC236}">
                <a16:creationId xmlns:a16="http://schemas.microsoft.com/office/drawing/2014/main" id="{F1E9CB11-1053-406E-804D-19D20FAE42DB}"/>
              </a:ext>
            </a:extLst>
          </p:cNvPr>
          <p:cNvSpPr/>
          <p:nvPr/>
        </p:nvSpPr>
        <p:spPr>
          <a:xfrm>
            <a:off x="10791299" y="-1221004"/>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707252"/>
            <a:ext cx="14487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CONCLUSION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ZoneTexte 25">
            <a:extLst>
              <a:ext uri="{FF2B5EF4-FFF2-40B4-BE49-F238E27FC236}">
                <a16:creationId xmlns:a16="http://schemas.microsoft.com/office/drawing/2014/main" id="{56DB22E2-155D-4C5B-832E-8D57D7A4A9EF}"/>
              </a:ext>
            </a:extLst>
          </p:cNvPr>
          <p:cNvSpPr txBox="1"/>
          <p:nvPr/>
        </p:nvSpPr>
        <p:spPr>
          <a:xfrm>
            <a:off x="316499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7" name="ZoneTexte 26">
            <a:extLst>
              <a:ext uri="{FF2B5EF4-FFF2-40B4-BE49-F238E27FC236}">
                <a16:creationId xmlns:a16="http://schemas.microsoft.com/office/drawing/2014/main" id="{9EA47DC1-C62C-4D44-8330-A764351352C0}"/>
              </a:ext>
            </a:extLst>
          </p:cNvPr>
          <p:cNvSpPr txBox="1"/>
          <p:nvPr/>
        </p:nvSpPr>
        <p:spPr>
          <a:xfrm>
            <a:off x="5852130" y="-1158332"/>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8" name="ZoneTexte 27">
            <a:extLst>
              <a:ext uri="{FF2B5EF4-FFF2-40B4-BE49-F238E27FC236}">
                <a16:creationId xmlns:a16="http://schemas.microsoft.com/office/drawing/2014/main" id="{B58B76E8-1612-4847-B1AA-5F1903CADE2C}"/>
              </a:ext>
            </a:extLst>
          </p:cNvPr>
          <p:cNvSpPr txBox="1"/>
          <p:nvPr/>
        </p:nvSpPr>
        <p:spPr>
          <a:xfrm>
            <a:off x="839014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6" name="Rectangle: Rounded Corners 3">
            <a:extLst>
              <a:ext uri="{FF2B5EF4-FFF2-40B4-BE49-F238E27FC236}">
                <a16:creationId xmlns:a16="http://schemas.microsoft.com/office/drawing/2014/main" id="{E6A5F129-AAB4-47F9-B7EA-66CE52672B35}"/>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
            <a:extLst>
              <a:ext uri="{FF2B5EF4-FFF2-40B4-BE49-F238E27FC236}">
                <a16:creationId xmlns:a16="http://schemas.microsoft.com/office/drawing/2014/main" id="{E5F1CC28-AC87-4F4A-A9B0-16A53B218E4F}"/>
              </a:ext>
            </a:extLst>
          </p:cNvPr>
          <p:cNvSpPr/>
          <p:nvPr/>
        </p:nvSpPr>
        <p:spPr>
          <a:xfrm>
            <a:off x="1606924" y="364918"/>
            <a:ext cx="1634504" cy="187354"/>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9">
            <a:extLst>
              <a:ext uri="{FF2B5EF4-FFF2-40B4-BE49-F238E27FC236}">
                <a16:creationId xmlns:a16="http://schemas.microsoft.com/office/drawing/2014/main" id="{DEA07917-4791-4C01-B083-3BC20F24C078}"/>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1" name="Rectangle: Rounded Corners 4">
            <a:extLst>
              <a:ext uri="{FF2B5EF4-FFF2-40B4-BE49-F238E27FC236}">
                <a16:creationId xmlns:a16="http://schemas.microsoft.com/office/drawing/2014/main" id="{0D1E3851-01CB-4AE9-99DD-A3DEBA5F5308}"/>
              </a:ext>
            </a:extLst>
          </p:cNvPr>
          <p:cNvSpPr/>
          <p:nvPr/>
        </p:nvSpPr>
        <p:spPr>
          <a:xfrm>
            <a:off x="3409274" y="368734"/>
            <a:ext cx="1773876"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12">
            <a:extLst>
              <a:ext uri="{FF2B5EF4-FFF2-40B4-BE49-F238E27FC236}">
                <a16:creationId xmlns:a16="http://schemas.microsoft.com/office/drawing/2014/main" id="{D6CEE3A8-4CE1-44F2-AA44-13367603DF5E}"/>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6" name="Oval 18">
            <a:extLst>
              <a:ext uri="{FF2B5EF4-FFF2-40B4-BE49-F238E27FC236}">
                <a16:creationId xmlns:a16="http://schemas.microsoft.com/office/drawing/2014/main" id="{4508C3BB-4076-4EF7-9656-D07EFF01EBFF}"/>
              </a:ext>
            </a:extLst>
          </p:cNvPr>
          <p:cNvSpPr/>
          <p:nvPr/>
        </p:nvSpPr>
        <p:spPr>
          <a:xfrm>
            <a:off x="6940108"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7" name="Oval 21">
            <a:extLst>
              <a:ext uri="{FF2B5EF4-FFF2-40B4-BE49-F238E27FC236}">
                <a16:creationId xmlns:a16="http://schemas.microsoft.com/office/drawing/2014/main" id="{7B4F6D01-FC97-475B-B285-1B88A1CB7806}"/>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8" name="ZoneTexte 57">
            <a:extLst>
              <a:ext uri="{FF2B5EF4-FFF2-40B4-BE49-F238E27FC236}">
                <a16:creationId xmlns:a16="http://schemas.microsoft.com/office/drawing/2014/main" id="{98CC65F6-21E6-4994-A15F-3290725301B2}"/>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0" name="ZoneTexte 59">
            <a:extLst>
              <a:ext uri="{FF2B5EF4-FFF2-40B4-BE49-F238E27FC236}">
                <a16:creationId xmlns:a16="http://schemas.microsoft.com/office/drawing/2014/main" id="{F9112D83-1449-485E-A7CD-CFD61D040114}"/>
              </a:ext>
            </a:extLst>
          </p:cNvPr>
          <p:cNvSpPr txBox="1"/>
          <p:nvPr/>
        </p:nvSpPr>
        <p:spPr>
          <a:xfrm>
            <a:off x="6964783"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2" name="Rectangle 41">
            <a:extLst>
              <a:ext uri="{FF2B5EF4-FFF2-40B4-BE49-F238E27FC236}">
                <a16:creationId xmlns:a16="http://schemas.microsoft.com/office/drawing/2014/main" id="{D479321F-98F5-1599-FBF6-433F63033EF6}"/>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TextBox 23">
            <a:extLst>
              <a:ext uri="{FF2B5EF4-FFF2-40B4-BE49-F238E27FC236}">
                <a16:creationId xmlns:a16="http://schemas.microsoft.com/office/drawing/2014/main" id="{C68121AE-062B-EF34-F220-47E808D34C7E}"/>
              </a:ext>
            </a:extLst>
          </p:cNvPr>
          <p:cNvSpPr txBox="1"/>
          <p:nvPr/>
        </p:nvSpPr>
        <p:spPr>
          <a:xfrm>
            <a:off x="653203" y="1086456"/>
            <a:ext cx="5103989" cy="584775"/>
          </a:xfrm>
          <a:prstGeom prst="rect">
            <a:avLst/>
          </a:prstGeom>
          <a:noFill/>
        </p:spPr>
        <p:txBody>
          <a:bodyPr wrap="square" rtlCol="0" anchor="ctr">
            <a:spAutoFit/>
          </a:bodyPr>
          <a:lstStyle/>
          <a:p>
            <a:pPr algn="ctr" defTabSz="228554"/>
            <a:r>
              <a:rPr lang="en-US"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Identifications des </a:t>
            </a:r>
            <a:r>
              <a:rPr lang="en-US" sz="3200" b="1" dirty="0" err="1">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acteurs</a:t>
            </a:r>
            <a:endParaRPr lang="en-US" sz="3600" b="1" dirty="0">
              <a:solidFill>
                <a:srgbClr val="0096C7"/>
              </a:solidFill>
              <a:latin typeface="Times New Roman" panose="02020603050405020304" pitchFamily="18" charset="0"/>
              <a:cs typeface="Times New Roman" panose="02020603050405020304" pitchFamily="18" charset="0"/>
            </a:endParaRPr>
          </a:p>
        </p:txBody>
      </p:sp>
      <p:pic>
        <p:nvPicPr>
          <p:cNvPr id="3" name="Image 2">
            <a:extLst>
              <a:ext uri="{FF2B5EF4-FFF2-40B4-BE49-F238E27FC236}">
                <a16:creationId xmlns:a16="http://schemas.microsoft.com/office/drawing/2014/main" id="{3C9B5A17-0342-2D90-2A5E-CBEB1CA63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274" y="2302102"/>
            <a:ext cx="5486400" cy="3204362"/>
          </a:xfrm>
          <a:prstGeom prst="rect">
            <a:avLst/>
          </a:prstGeom>
        </p:spPr>
      </p:pic>
      <p:sp>
        <p:nvSpPr>
          <p:cNvPr id="10" name="ZoneTexte 9">
            <a:extLst>
              <a:ext uri="{FF2B5EF4-FFF2-40B4-BE49-F238E27FC236}">
                <a16:creationId xmlns:a16="http://schemas.microsoft.com/office/drawing/2014/main" id="{456F476B-1B2C-36AF-7D21-CBBC00D5096C}"/>
              </a:ext>
            </a:extLst>
          </p:cNvPr>
          <p:cNvSpPr txBox="1"/>
          <p:nvPr/>
        </p:nvSpPr>
        <p:spPr>
          <a:xfrm>
            <a:off x="1451508" y="2586477"/>
            <a:ext cx="1858604"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Organisateur</a:t>
            </a:r>
          </a:p>
        </p:txBody>
      </p:sp>
      <p:sp>
        <p:nvSpPr>
          <p:cNvPr id="44" name="Triangle isocèle 43">
            <a:extLst>
              <a:ext uri="{FF2B5EF4-FFF2-40B4-BE49-F238E27FC236}">
                <a16:creationId xmlns:a16="http://schemas.microsoft.com/office/drawing/2014/main" id="{DC16BA3B-0D38-CE40-13C7-218F66ACD258}"/>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C5C79A05-3E35-C56B-A884-7E9B609638D0}"/>
              </a:ext>
            </a:extLst>
          </p:cNvPr>
          <p:cNvSpPr txBox="1"/>
          <p:nvPr/>
        </p:nvSpPr>
        <p:spPr>
          <a:xfrm>
            <a:off x="9197183" y="2379907"/>
            <a:ext cx="1366754"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Manager </a:t>
            </a:r>
          </a:p>
        </p:txBody>
      </p:sp>
      <p:sp>
        <p:nvSpPr>
          <p:cNvPr id="16" name="ZoneTexte 15">
            <a:extLst>
              <a:ext uri="{FF2B5EF4-FFF2-40B4-BE49-F238E27FC236}">
                <a16:creationId xmlns:a16="http://schemas.microsoft.com/office/drawing/2014/main" id="{6AE0FD40-E0EE-2607-6494-7D60288B9C3A}"/>
              </a:ext>
            </a:extLst>
          </p:cNvPr>
          <p:cNvSpPr txBox="1"/>
          <p:nvPr/>
        </p:nvSpPr>
        <p:spPr>
          <a:xfrm>
            <a:off x="1606924" y="5185706"/>
            <a:ext cx="1460060"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Réviseur</a:t>
            </a:r>
          </a:p>
        </p:txBody>
      </p:sp>
      <p:sp>
        <p:nvSpPr>
          <p:cNvPr id="18" name="ZoneTexte 17">
            <a:extLst>
              <a:ext uri="{FF2B5EF4-FFF2-40B4-BE49-F238E27FC236}">
                <a16:creationId xmlns:a16="http://schemas.microsoft.com/office/drawing/2014/main" id="{8AA5F2F4-A7E6-47FE-A31D-24323675E205}"/>
              </a:ext>
            </a:extLst>
          </p:cNvPr>
          <p:cNvSpPr txBox="1"/>
          <p:nvPr/>
        </p:nvSpPr>
        <p:spPr>
          <a:xfrm>
            <a:off x="8895674" y="5175898"/>
            <a:ext cx="2713224"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Groupe du vérification</a:t>
            </a:r>
          </a:p>
        </p:txBody>
      </p:sp>
      <p:sp>
        <p:nvSpPr>
          <p:cNvPr id="62" name="TextBox 16">
            <a:extLst>
              <a:ext uri="{FF2B5EF4-FFF2-40B4-BE49-F238E27FC236}">
                <a16:creationId xmlns:a16="http://schemas.microsoft.com/office/drawing/2014/main" id="{5E47A62E-F07C-2C72-4536-DBB75F1083BC}"/>
              </a:ext>
            </a:extLst>
          </p:cNvPr>
          <p:cNvSpPr txBox="1"/>
          <p:nvPr/>
        </p:nvSpPr>
        <p:spPr>
          <a:xfrm>
            <a:off x="4248880" y="623860"/>
            <a:ext cx="2029478" cy="253916"/>
          </a:xfrm>
          <a:prstGeom prst="rect">
            <a:avLst/>
          </a:prstGeom>
          <a:noFill/>
        </p:spPr>
        <p:txBody>
          <a:bodyPr wrap="square" rtlCol="0">
            <a:spAutoFit/>
          </a:bodyPr>
          <a:lstStyle/>
          <a:p>
            <a:pPr algn="ctr"/>
            <a:r>
              <a:rPr lang="en-US" sz="1050" b="1" dirty="0" err="1">
                <a:solidFill>
                  <a:srgbClr val="002060"/>
                </a:solidFill>
              </a:rPr>
              <a:t>Analyse</a:t>
            </a:r>
            <a:r>
              <a:rPr lang="en-US" sz="1050" b="1" dirty="0">
                <a:solidFill>
                  <a:srgbClr val="002060"/>
                </a:solidFill>
              </a:rPr>
              <a:t> &amp; Etude conceptuel</a:t>
            </a:r>
          </a:p>
        </p:txBody>
      </p:sp>
      <p:sp>
        <p:nvSpPr>
          <p:cNvPr id="19" name="ZoneTexte 18">
            <a:extLst>
              <a:ext uri="{FF2B5EF4-FFF2-40B4-BE49-F238E27FC236}">
                <a16:creationId xmlns:a16="http://schemas.microsoft.com/office/drawing/2014/main" id="{B9ABBB36-03C7-DE1C-E936-1F1F67909C21}"/>
              </a:ext>
            </a:extLst>
          </p:cNvPr>
          <p:cNvSpPr txBox="1"/>
          <p:nvPr/>
        </p:nvSpPr>
        <p:spPr>
          <a:xfrm>
            <a:off x="4432306" y="5555038"/>
            <a:ext cx="3463798"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Utilisateur anonyme (Visiteur)</a:t>
            </a:r>
          </a:p>
        </p:txBody>
      </p:sp>
      <p:sp>
        <p:nvSpPr>
          <p:cNvPr id="41" name="ZoneTexte 40">
            <a:extLst>
              <a:ext uri="{FF2B5EF4-FFF2-40B4-BE49-F238E27FC236}">
                <a16:creationId xmlns:a16="http://schemas.microsoft.com/office/drawing/2014/main" id="{F815234B-FA56-FED4-F748-4AA6B9FCC358}"/>
              </a:ext>
            </a:extLst>
          </p:cNvPr>
          <p:cNvSpPr txBox="1"/>
          <p:nvPr/>
        </p:nvSpPr>
        <p:spPr>
          <a:xfrm>
            <a:off x="4245729" y="1836083"/>
            <a:ext cx="3503896" cy="369332"/>
          </a:xfrm>
          <a:prstGeom prst="rect">
            <a:avLst/>
          </a:prstGeom>
          <a:noFill/>
        </p:spPr>
        <p:txBody>
          <a:bodyPr wrap="square" rtlCol="0">
            <a:spAutoFit/>
          </a:bodyPr>
          <a:lstStyle/>
          <a:p>
            <a:pPr marL="285750" indent="-285750">
              <a:buFont typeface="Wingdings" panose="05000000000000000000" pitchFamily="2" charset="2"/>
              <a:buChar char="v"/>
            </a:pPr>
            <a:r>
              <a:rPr lang="fr-FR" dirty="0"/>
              <a:t>Utilisateur authentifié (Auteur)</a:t>
            </a:r>
          </a:p>
        </p:txBody>
      </p:sp>
      <p:sp>
        <p:nvSpPr>
          <p:cNvPr id="43" name="Oval 21">
            <a:extLst>
              <a:ext uri="{FF2B5EF4-FFF2-40B4-BE49-F238E27FC236}">
                <a16:creationId xmlns:a16="http://schemas.microsoft.com/office/drawing/2014/main" id="{A92E31C8-3BB9-9EDE-64DF-F16EC617B648}"/>
              </a:ext>
            </a:extLst>
          </p:cNvPr>
          <p:cNvSpPr/>
          <p:nvPr/>
        </p:nvSpPr>
        <p:spPr>
          <a:xfrm>
            <a:off x="8699145"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48" name="Oval 18">
            <a:extLst>
              <a:ext uri="{FF2B5EF4-FFF2-40B4-BE49-F238E27FC236}">
                <a16:creationId xmlns:a16="http://schemas.microsoft.com/office/drawing/2014/main" id="{D42AA382-8064-CAEB-B44D-2B036F97F872}"/>
              </a:ext>
            </a:extLst>
          </p:cNvPr>
          <p:cNvSpPr/>
          <p:nvPr/>
        </p:nvSpPr>
        <p:spPr>
          <a:xfrm>
            <a:off x="4995041" y="250029"/>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endParaRPr lang="en-US" b="1" dirty="0"/>
          </a:p>
        </p:txBody>
      </p:sp>
      <p:sp>
        <p:nvSpPr>
          <p:cNvPr id="12" name="ZoneTexte 11">
            <a:extLst>
              <a:ext uri="{FF2B5EF4-FFF2-40B4-BE49-F238E27FC236}">
                <a16:creationId xmlns:a16="http://schemas.microsoft.com/office/drawing/2014/main" id="{AD649465-63A4-6490-97A6-8381C622CC6A}"/>
              </a:ext>
            </a:extLst>
          </p:cNvPr>
          <p:cNvSpPr txBox="1"/>
          <p:nvPr/>
        </p:nvSpPr>
        <p:spPr>
          <a:xfrm>
            <a:off x="2208656" y="6377043"/>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351868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1000" fill="hold"/>
                                        <p:tgtEl>
                                          <p:spTgt spid="61"/>
                                        </p:tgtEl>
                                        <p:attrNameLst>
                                          <p:attrName>ppt_x</p:attrName>
                                        </p:attrNameLst>
                                      </p:cBhvr>
                                      <p:tavLst>
                                        <p:tav tm="0">
                                          <p:val>
                                            <p:strVal val="#ppt_x-#ppt_w/2"/>
                                          </p:val>
                                        </p:tav>
                                        <p:tav tm="100000">
                                          <p:val>
                                            <p:strVal val="#ppt_x"/>
                                          </p:val>
                                        </p:tav>
                                      </p:tavLst>
                                    </p:anim>
                                    <p:anim calcmode="lin" valueType="num">
                                      <p:cBhvr>
                                        <p:cTn id="8" dur="1000" fill="hold"/>
                                        <p:tgtEl>
                                          <p:spTgt spid="61"/>
                                        </p:tgtEl>
                                        <p:attrNameLst>
                                          <p:attrName>ppt_y</p:attrName>
                                        </p:attrNameLst>
                                      </p:cBhvr>
                                      <p:tavLst>
                                        <p:tav tm="0">
                                          <p:val>
                                            <p:strVal val="#ppt_y"/>
                                          </p:val>
                                        </p:tav>
                                        <p:tav tm="100000">
                                          <p:val>
                                            <p:strVal val="#ppt_y"/>
                                          </p:val>
                                        </p:tav>
                                      </p:tavLst>
                                    </p:anim>
                                    <p:anim calcmode="lin" valueType="num">
                                      <p:cBhvr>
                                        <p:cTn id="9" dur="1000" fill="hold"/>
                                        <p:tgtEl>
                                          <p:spTgt spid="61"/>
                                        </p:tgtEl>
                                        <p:attrNameLst>
                                          <p:attrName>ppt_w</p:attrName>
                                        </p:attrNameLst>
                                      </p:cBhvr>
                                      <p:tavLst>
                                        <p:tav tm="0">
                                          <p:val>
                                            <p:fltVal val="0"/>
                                          </p:val>
                                        </p:tav>
                                        <p:tav tm="100000">
                                          <p:val>
                                            <p:strVal val="#ppt_w"/>
                                          </p:val>
                                        </p:tav>
                                      </p:tavLst>
                                    </p:anim>
                                    <p:anim calcmode="lin" valueType="num">
                                      <p:cBhvr>
                                        <p:cTn id="10" dur="1000" fill="hold"/>
                                        <p:tgtEl>
                                          <p:spTgt spid="61"/>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 presetClass="emph" presetSubtype="2" fill="hold" nodeType="afterEffect">
                                  <p:stCondLst>
                                    <p:cond delay="0"/>
                                  </p:stCondLst>
                                  <p:childTnLst>
                                    <p:animClr clrSpc="rgb" dir="cw">
                                      <p:cBhvr>
                                        <p:cTn id="13" dur="1000" fill="hold"/>
                                        <p:tgtEl>
                                          <p:spTgt spid="48"/>
                                        </p:tgtEl>
                                        <p:attrNameLst>
                                          <p:attrName>fillcolor</p:attrName>
                                        </p:attrNameLst>
                                      </p:cBhvr>
                                      <p:to>
                                        <a:srgbClr val="0096C7"/>
                                      </p:to>
                                    </p:animClr>
                                    <p:set>
                                      <p:cBhvr>
                                        <p:cTn id="14" dur="1000" fill="hold"/>
                                        <p:tgtEl>
                                          <p:spTgt spid="48"/>
                                        </p:tgtEl>
                                        <p:attrNameLst>
                                          <p:attrName>fill.type</p:attrName>
                                        </p:attrNameLst>
                                      </p:cBhvr>
                                      <p:to>
                                        <p:strVal val="solid"/>
                                      </p:to>
                                    </p:set>
                                    <p:set>
                                      <p:cBhvr>
                                        <p:cTn id="15" dur="1000" fill="hold"/>
                                        <p:tgtEl>
                                          <p:spTgt spid="48"/>
                                        </p:tgtEl>
                                        <p:attrNameLst>
                                          <p:attrName>fill.on</p:attrName>
                                        </p:attrNameLst>
                                      </p:cBhvr>
                                      <p:to>
                                        <p:strVal val="true"/>
                                      </p:to>
                                    </p:set>
                                  </p:childTnLst>
                                </p:cTn>
                              </p:par>
                              <p:par>
                                <p:cTn id="16" presetID="21" presetClass="entr" presetSubtype="1"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heel(1)">
                                      <p:cBhvr>
                                        <p:cTn id="18" dur="1000"/>
                                        <p:tgtEl>
                                          <p:spTgt spid="48"/>
                                        </p:tgtEl>
                                      </p:cBhvr>
                                    </p:animEffect>
                                  </p:childTnLst>
                                </p:cTn>
                              </p:par>
                              <p:par>
                                <p:cTn id="19" presetID="2" presetClass="entr" presetSubtype="8"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additive="base">
                                        <p:cTn id="21" dur="500" fill="hold"/>
                                        <p:tgtEl>
                                          <p:spTgt spid="62"/>
                                        </p:tgtEl>
                                        <p:attrNameLst>
                                          <p:attrName>ppt_x</p:attrName>
                                        </p:attrNameLst>
                                      </p:cBhvr>
                                      <p:tavLst>
                                        <p:tav tm="0">
                                          <p:val>
                                            <p:strVal val="0-#ppt_w/2"/>
                                          </p:val>
                                        </p:tav>
                                        <p:tav tm="100000">
                                          <p:val>
                                            <p:strVal val="#ppt_x"/>
                                          </p:val>
                                        </p:tav>
                                      </p:tavLst>
                                    </p:anim>
                                    <p:anim calcmode="lin" valueType="num">
                                      <p:cBhvr additive="base">
                                        <p:cTn id="22" dur="500" fill="hold"/>
                                        <p:tgtEl>
                                          <p:spTgt spid="62"/>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decel="10000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1500" fill="hold"/>
                                        <p:tgtEl>
                                          <p:spTgt spid="37"/>
                                        </p:tgtEl>
                                        <p:attrNameLst>
                                          <p:attrName>ppt_x</p:attrName>
                                        </p:attrNameLst>
                                      </p:cBhvr>
                                      <p:tavLst>
                                        <p:tav tm="0">
                                          <p:val>
                                            <p:strVal val="0-#ppt_w/2"/>
                                          </p:val>
                                        </p:tav>
                                        <p:tav tm="100000">
                                          <p:val>
                                            <p:strVal val="#ppt_x"/>
                                          </p:val>
                                        </p:tav>
                                      </p:tavLst>
                                    </p:anim>
                                    <p:anim calcmode="lin" valueType="num">
                                      <p:cBhvr additive="base">
                                        <p:cTn id="27" dur="1500" fill="hold"/>
                                        <p:tgtEl>
                                          <p:spTgt spid="37"/>
                                        </p:tgtEl>
                                        <p:attrNameLst>
                                          <p:attrName>ppt_y</p:attrName>
                                        </p:attrNameLst>
                                      </p:cBhvr>
                                      <p:tavLst>
                                        <p:tav tm="0">
                                          <p:val>
                                            <p:strVal val="#ppt_y"/>
                                          </p:val>
                                        </p:tav>
                                        <p:tav tm="100000">
                                          <p:val>
                                            <p:strVal val="#ppt_y"/>
                                          </p:val>
                                        </p:tav>
                                      </p:tavLst>
                                    </p:anim>
                                  </p:childTnLst>
                                </p:cTn>
                              </p:par>
                            </p:childTnLst>
                          </p:cTn>
                        </p:par>
                        <p:par>
                          <p:cTn id="28" fill="hold">
                            <p:stCondLst>
                              <p:cond delay="3500"/>
                            </p:stCondLst>
                            <p:childTnLst>
                              <p:par>
                                <p:cTn id="29" presetID="42" presetClass="entr" presetSubtype="0" fill="hold" nodeType="after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250"/>
                                        <p:tgtEl>
                                          <p:spTgt spid="3"/>
                                        </p:tgtEl>
                                      </p:cBhvr>
                                    </p:animEffect>
                                    <p:anim calcmode="lin" valueType="num">
                                      <p:cBhvr>
                                        <p:cTn id="32" dur="250" fill="hold"/>
                                        <p:tgtEl>
                                          <p:spTgt spid="3"/>
                                        </p:tgtEl>
                                        <p:attrNameLst>
                                          <p:attrName>ppt_x</p:attrName>
                                        </p:attrNameLst>
                                      </p:cBhvr>
                                      <p:tavLst>
                                        <p:tav tm="0">
                                          <p:val>
                                            <p:strVal val="#ppt_x"/>
                                          </p:val>
                                        </p:tav>
                                        <p:tav tm="100000">
                                          <p:val>
                                            <p:strVal val="#ppt_x"/>
                                          </p:val>
                                        </p:tav>
                                      </p:tavLst>
                                    </p:anim>
                                    <p:anim calcmode="lin" valueType="num">
                                      <p:cBhvr>
                                        <p:cTn id="33" dur="250" fill="hold"/>
                                        <p:tgtEl>
                                          <p:spTgt spid="3"/>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2" presetClass="entr" presetSubtype="8" fill="hold" nodeType="after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 calcmode="lin" valueType="num">
                                      <p:cBhvr additive="base">
                                        <p:cTn id="37" dur="25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38" dur="25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ID="2" presetClass="entr" presetSubtype="12"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additive="base">
                                        <p:cTn id="42" dur="250" fill="hold"/>
                                        <p:tgtEl>
                                          <p:spTgt spid="16"/>
                                        </p:tgtEl>
                                        <p:attrNameLst>
                                          <p:attrName>ppt_x</p:attrName>
                                        </p:attrNameLst>
                                      </p:cBhvr>
                                      <p:tavLst>
                                        <p:tav tm="0">
                                          <p:val>
                                            <p:strVal val="0-#ppt_w/2"/>
                                          </p:val>
                                        </p:tav>
                                        <p:tav tm="100000">
                                          <p:val>
                                            <p:strVal val="#ppt_x"/>
                                          </p:val>
                                        </p:tav>
                                      </p:tavLst>
                                    </p:anim>
                                    <p:anim calcmode="lin" valueType="num">
                                      <p:cBhvr additive="base">
                                        <p:cTn id="43" dur="250" fill="hold"/>
                                        <p:tgtEl>
                                          <p:spTgt spid="16"/>
                                        </p:tgtEl>
                                        <p:attrNameLst>
                                          <p:attrName>ppt_y</p:attrName>
                                        </p:attrNameLst>
                                      </p:cBhvr>
                                      <p:tavLst>
                                        <p:tav tm="0">
                                          <p:val>
                                            <p:strVal val="1+#ppt_h/2"/>
                                          </p:val>
                                        </p:tav>
                                        <p:tav tm="100000">
                                          <p:val>
                                            <p:strVal val="#ppt_y"/>
                                          </p:val>
                                        </p:tav>
                                      </p:tavLst>
                                    </p:anim>
                                  </p:childTnLst>
                                </p:cTn>
                              </p:par>
                            </p:childTnLst>
                          </p:cTn>
                        </p:par>
                        <p:par>
                          <p:cTn id="44" fill="hold">
                            <p:stCondLst>
                              <p:cond delay="4250"/>
                            </p:stCondLst>
                            <p:childTnLst>
                              <p:par>
                                <p:cTn id="45" presetID="2" presetClass="entr" presetSubtype="2" fill="hold" nodeType="afterEffect">
                                  <p:stCondLst>
                                    <p:cond delay="0"/>
                                  </p:stCondLst>
                                  <p:childTnLst>
                                    <p:set>
                                      <p:cBhvr>
                                        <p:cTn id="46" dur="1" fill="hold">
                                          <p:stCondLst>
                                            <p:cond delay="0"/>
                                          </p:stCondLst>
                                        </p:cTn>
                                        <p:tgtEl>
                                          <p:spTgt spid="15">
                                            <p:txEl>
                                              <p:pRg st="0" end="0"/>
                                            </p:txEl>
                                          </p:spTgt>
                                        </p:tgtEl>
                                        <p:attrNameLst>
                                          <p:attrName>style.visibility</p:attrName>
                                        </p:attrNameLst>
                                      </p:cBhvr>
                                      <p:to>
                                        <p:strVal val="visible"/>
                                      </p:to>
                                    </p:set>
                                    <p:anim calcmode="lin" valueType="num">
                                      <p:cBhvr additive="base">
                                        <p:cTn id="47" dur="25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48" dur="25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6"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250" fill="hold"/>
                                        <p:tgtEl>
                                          <p:spTgt spid="18"/>
                                        </p:tgtEl>
                                        <p:attrNameLst>
                                          <p:attrName>ppt_x</p:attrName>
                                        </p:attrNameLst>
                                      </p:cBhvr>
                                      <p:tavLst>
                                        <p:tav tm="0">
                                          <p:val>
                                            <p:strVal val="1+#ppt_w/2"/>
                                          </p:val>
                                        </p:tav>
                                        <p:tav tm="100000">
                                          <p:val>
                                            <p:strVal val="#ppt_x"/>
                                          </p:val>
                                        </p:tav>
                                      </p:tavLst>
                                    </p:anim>
                                    <p:anim calcmode="lin" valueType="num">
                                      <p:cBhvr additive="base">
                                        <p:cTn id="53" dur="250" fill="hold"/>
                                        <p:tgtEl>
                                          <p:spTgt spid="18"/>
                                        </p:tgtEl>
                                        <p:attrNameLst>
                                          <p:attrName>ppt_y</p:attrName>
                                        </p:attrNameLst>
                                      </p:cBhvr>
                                      <p:tavLst>
                                        <p:tav tm="0">
                                          <p:val>
                                            <p:strVal val="1+#ppt_h/2"/>
                                          </p:val>
                                        </p:tav>
                                        <p:tav tm="100000">
                                          <p:val>
                                            <p:strVal val="#ppt_y"/>
                                          </p:val>
                                        </p:tav>
                                      </p:tavLst>
                                    </p:anim>
                                  </p:childTnLst>
                                </p:cTn>
                              </p:par>
                            </p:childTnLst>
                          </p:cTn>
                        </p:par>
                        <p:par>
                          <p:cTn id="54" fill="hold">
                            <p:stCondLst>
                              <p:cond delay="4750"/>
                            </p:stCondLst>
                            <p:childTnLst>
                              <p:par>
                                <p:cTn id="55" presetID="2" presetClass="entr" presetSubtype="4"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250" fill="hold"/>
                                        <p:tgtEl>
                                          <p:spTgt spid="19"/>
                                        </p:tgtEl>
                                        <p:attrNameLst>
                                          <p:attrName>ppt_x</p:attrName>
                                        </p:attrNameLst>
                                      </p:cBhvr>
                                      <p:tavLst>
                                        <p:tav tm="0">
                                          <p:val>
                                            <p:strVal val="#ppt_x"/>
                                          </p:val>
                                        </p:tav>
                                        <p:tav tm="100000">
                                          <p:val>
                                            <p:strVal val="#ppt_x"/>
                                          </p:val>
                                        </p:tav>
                                      </p:tavLst>
                                    </p:anim>
                                    <p:anim calcmode="lin" valueType="num">
                                      <p:cBhvr additive="base">
                                        <p:cTn id="58" dur="25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5000"/>
                            </p:stCondLst>
                            <p:childTnLst>
                              <p:par>
                                <p:cTn id="60" presetID="2" presetClass="entr" presetSubtype="1" fill="hold" grpId="0" nodeType="after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250" fill="hold"/>
                                        <p:tgtEl>
                                          <p:spTgt spid="41"/>
                                        </p:tgtEl>
                                        <p:attrNameLst>
                                          <p:attrName>ppt_x</p:attrName>
                                        </p:attrNameLst>
                                      </p:cBhvr>
                                      <p:tavLst>
                                        <p:tav tm="0">
                                          <p:val>
                                            <p:strVal val="#ppt_x"/>
                                          </p:val>
                                        </p:tav>
                                        <p:tav tm="100000">
                                          <p:val>
                                            <p:strVal val="#ppt_x"/>
                                          </p:val>
                                        </p:tav>
                                      </p:tavLst>
                                    </p:anim>
                                    <p:anim calcmode="lin" valueType="num">
                                      <p:cBhvr additive="base">
                                        <p:cTn id="63" dur="25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37" grpId="0"/>
      <p:bldP spid="16" grpId="0"/>
      <p:bldP spid="18" grpId="0"/>
      <p:bldP spid="62" grpId="0"/>
      <p:bldP spid="19" grpId="0"/>
      <p:bldP spid="41" grpId="0"/>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1063946"/>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1071400"/>
            <a:ext cx="2600618"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707252"/>
            <a:ext cx="159543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INTRODUCTION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726328"/>
            <a:ext cx="95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713810"/>
            <a:ext cx="119390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726328"/>
            <a:ext cx="13288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3EME AXE</a:t>
            </a:r>
          </a:p>
        </p:txBody>
      </p:sp>
      <p:sp>
        <p:nvSpPr>
          <p:cNvPr id="29" name="Rectangle: Rounded Corners 4">
            <a:extLst>
              <a:ext uri="{FF2B5EF4-FFF2-40B4-BE49-F238E27FC236}">
                <a16:creationId xmlns:a16="http://schemas.microsoft.com/office/drawing/2014/main" id="{C0665F0A-76AA-4765-9B84-FC688DCEC5BF}"/>
              </a:ext>
            </a:extLst>
          </p:cNvPr>
          <p:cNvSpPr/>
          <p:nvPr/>
        </p:nvSpPr>
        <p:spPr>
          <a:xfrm>
            <a:off x="3469797" y="-1063946"/>
            <a:ext cx="2382334"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9">
            <a:extLst>
              <a:ext uri="{FF2B5EF4-FFF2-40B4-BE49-F238E27FC236}">
                <a16:creationId xmlns:a16="http://schemas.microsoft.com/office/drawing/2014/main" id="{687E8112-5C65-4B23-9B80-23BCBE0F8B78}"/>
              </a:ext>
            </a:extLst>
          </p:cNvPr>
          <p:cNvSpPr/>
          <p:nvPr/>
        </p:nvSpPr>
        <p:spPr>
          <a:xfrm>
            <a:off x="723087" y="-12210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2">
            <a:extLst>
              <a:ext uri="{FF2B5EF4-FFF2-40B4-BE49-F238E27FC236}">
                <a16:creationId xmlns:a16="http://schemas.microsoft.com/office/drawing/2014/main" id="{48F9E6D5-8FFE-4664-90A3-CFAE694A7966}"/>
              </a:ext>
            </a:extLst>
          </p:cNvPr>
          <p:cNvSpPr/>
          <p:nvPr/>
        </p:nvSpPr>
        <p:spPr>
          <a:xfrm>
            <a:off x="3076367" y="-1240080"/>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5">
            <a:extLst>
              <a:ext uri="{FF2B5EF4-FFF2-40B4-BE49-F238E27FC236}">
                <a16:creationId xmlns:a16="http://schemas.microsoft.com/office/drawing/2014/main" id="{84C9464D-4CC7-4F2F-A906-827404B6936D}"/>
              </a:ext>
            </a:extLst>
          </p:cNvPr>
          <p:cNvSpPr/>
          <p:nvPr/>
        </p:nvSpPr>
        <p:spPr>
          <a:xfrm>
            <a:off x="5757192" y="-1227562"/>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8">
            <a:extLst>
              <a:ext uri="{FF2B5EF4-FFF2-40B4-BE49-F238E27FC236}">
                <a16:creationId xmlns:a16="http://schemas.microsoft.com/office/drawing/2014/main" id="{2AAFCE29-09C4-4BF2-8B02-7A796D2EF1C0}"/>
              </a:ext>
            </a:extLst>
          </p:cNvPr>
          <p:cNvSpPr/>
          <p:nvPr/>
        </p:nvSpPr>
        <p:spPr>
          <a:xfrm>
            <a:off x="8295208" y="-1240080"/>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1">
            <a:extLst>
              <a:ext uri="{FF2B5EF4-FFF2-40B4-BE49-F238E27FC236}">
                <a16:creationId xmlns:a16="http://schemas.microsoft.com/office/drawing/2014/main" id="{F1E9CB11-1053-406E-804D-19D20FAE42DB}"/>
              </a:ext>
            </a:extLst>
          </p:cNvPr>
          <p:cNvSpPr/>
          <p:nvPr/>
        </p:nvSpPr>
        <p:spPr>
          <a:xfrm>
            <a:off x="10791299" y="-1221004"/>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707252"/>
            <a:ext cx="14487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CONCLUSION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ZoneTexte 25">
            <a:extLst>
              <a:ext uri="{FF2B5EF4-FFF2-40B4-BE49-F238E27FC236}">
                <a16:creationId xmlns:a16="http://schemas.microsoft.com/office/drawing/2014/main" id="{56DB22E2-155D-4C5B-832E-8D57D7A4A9EF}"/>
              </a:ext>
            </a:extLst>
          </p:cNvPr>
          <p:cNvSpPr txBox="1"/>
          <p:nvPr/>
        </p:nvSpPr>
        <p:spPr>
          <a:xfrm>
            <a:off x="316499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7" name="ZoneTexte 26">
            <a:extLst>
              <a:ext uri="{FF2B5EF4-FFF2-40B4-BE49-F238E27FC236}">
                <a16:creationId xmlns:a16="http://schemas.microsoft.com/office/drawing/2014/main" id="{9EA47DC1-C62C-4D44-8330-A764351352C0}"/>
              </a:ext>
            </a:extLst>
          </p:cNvPr>
          <p:cNvSpPr txBox="1"/>
          <p:nvPr/>
        </p:nvSpPr>
        <p:spPr>
          <a:xfrm>
            <a:off x="5852130" y="-1158332"/>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8" name="ZoneTexte 27">
            <a:extLst>
              <a:ext uri="{FF2B5EF4-FFF2-40B4-BE49-F238E27FC236}">
                <a16:creationId xmlns:a16="http://schemas.microsoft.com/office/drawing/2014/main" id="{B58B76E8-1612-4847-B1AA-5F1903CADE2C}"/>
              </a:ext>
            </a:extLst>
          </p:cNvPr>
          <p:cNvSpPr txBox="1"/>
          <p:nvPr/>
        </p:nvSpPr>
        <p:spPr>
          <a:xfrm>
            <a:off x="839014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5" name="TextBox 23">
            <a:extLst>
              <a:ext uri="{FF2B5EF4-FFF2-40B4-BE49-F238E27FC236}">
                <a16:creationId xmlns:a16="http://schemas.microsoft.com/office/drawing/2014/main" id="{C1DD2EA4-02D8-EB2B-62F3-1305EA8B7E7A}"/>
              </a:ext>
            </a:extLst>
          </p:cNvPr>
          <p:cNvSpPr txBox="1"/>
          <p:nvPr/>
        </p:nvSpPr>
        <p:spPr>
          <a:xfrm>
            <a:off x="348885" y="1076473"/>
            <a:ext cx="4024632" cy="1077218"/>
          </a:xfrm>
          <a:prstGeom prst="rect">
            <a:avLst/>
          </a:prstGeom>
          <a:noFill/>
        </p:spPr>
        <p:txBody>
          <a:bodyPr wrap="square" rtlCol="0" anchor="ctr">
            <a:spAutoFit/>
          </a:bodyPr>
          <a:lstStyle/>
          <a:p>
            <a:pPr algn="ctr" defTabSz="228554"/>
            <a:r>
              <a:rPr lang="en-US" sz="3200" b="1" dirty="0" err="1">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Diagramme</a:t>
            </a:r>
            <a:r>
              <a:rPr lang="en-US"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 de </a:t>
            </a:r>
            <a:r>
              <a:rPr lang="en-US" sz="3200" b="1" dirty="0" err="1">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cas</a:t>
            </a:r>
            <a:r>
              <a:rPr lang="en-US"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3200" b="1" dirty="0" err="1">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d’utilisation</a:t>
            </a:r>
            <a:r>
              <a:rPr lang="en-US"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 global</a:t>
            </a:r>
            <a:endParaRPr lang="en-US" sz="3600" b="1" dirty="0">
              <a:solidFill>
                <a:srgbClr val="0096C7"/>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D479321F-98F5-1599-FBF6-433F63033EF6}"/>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Triangle isocèle 37">
            <a:extLst>
              <a:ext uri="{FF2B5EF4-FFF2-40B4-BE49-F238E27FC236}">
                <a16:creationId xmlns:a16="http://schemas.microsoft.com/office/drawing/2014/main" id="{43010502-7036-CC4E-C904-760417552CC1}"/>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9">
            <a:extLst>
              <a:ext uri="{FF2B5EF4-FFF2-40B4-BE49-F238E27FC236}">
                <a16:creationId xmlns:a16="http://schemas.microsoft.com/office/drawing/2014/main" id="{D044D0B2-632E-CC77-8F86-CF78C0F828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24167" y="833569"/>
            <a:ext cx="7534114" cy="5654086"/>
          </a:xfrm>
          <a:prstGeom prst="rect">
            <a:avLst/>
          </a:prstGeom>
        </p:spPr>
      </p:pic>
      <p:sp>
        <p:nvSpPr>
          <p:cNvPr id="64" name="Rectangle: Rounded Corners 3">
            <a:extLst>
              <a:ext uri="{FF2B5EF4-FFF2-40B4-BE49-F238E27FC236}">
                <a16:creationId xmlns:a16="http://schemas.microsoft.com/office/drawing/2014/main" id="{20EA577A-7208-97BB-ADDF-51F5C0DB3229}"/>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
            <a:extLst>
              <a:ext uri="{FF2B5EF4-FFF2-40B4-BE49-F238E27FC236}">
                <a16:creationId xmlns:a16="http://schemas.microsoft.com/office/drawing/2014/main" id="{1A4E21B7-F478-5AA0-9212-249495C982A9}"/>
              </a:ext>
            </a:extLst>
          </p:cNvPr>
          <p:cNvSpPr/>
          <p:nvPr/>
        </p:nvSpPr>
        <p:spPr>
          <a:xfrm>
            <a:off x="1606924" y="364918"/>
            <a:ext cx="1634504" cy="187354"/>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9">
            <a:extLst>
              <a:ext uri="{FF2B5EF4-FFF2-40B4-BE49-F238E27FC236}">
                <a16:creationId xmlns:a16="http://schemas.microsoft.com/office/drawing/2014/main" id="{AA1358DE-0812-6872-EDB4-9C7C1C546C9E}"/>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7" name="Rectangle: Rounded Corners 4">
            <a:extLst>
              <a:ext uri="{FF2B5EF4-FFF2-40B4-BE49-F238E27FC236}">
                <a16:creationId xmlns:a16="http://schemas.microsoft.com/office/drawing/2014/main" id="{D6F24AEA-136D-DBF8-5B32-F01319F30C2E}"/>
              </a:ext>
            </a:extLst>
          </p:cNvPr>
          <p:cNvSpPr/>
          <p:nvPr/>
        </p:nvSpPr>
        <p:spPr>
          <a:xfrm>
            <a:off x="3409274" y="368734"/>
            <a:ext cx="1773876"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2">
            <a:extLst>
              <a:ext uri="{FF2B5EF4-FFF2-40B4-BE49-F238E27FC236}">
                <a16:creationId xmlns:a16="http://schemas.microsoft.com/office/drawing/2014/main" id="{B27C8076-A8EA-8EEF-E1DC-28F465E0F56B}"/>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9" name="Oval 18">
            <a:extLst>
              <a:ext uri="{FF2B5EF4-FFF2-40B4-BE49-F238E27FC236}">
                <a16:creationId xmlns:a16="http://schemas.microsoft.com/office/drawing/2014/main" id="{626A5C63-E130-AF88-A9DD-16E278BCBE5D}"/>
              </a:ext>
            </a:extLst>
          </p:cNvPr>
          <p:cNvSpPr/>
          <p:nvPr/>
        </p:nvSpPr>
        <p:spPr>
          <a:xfrm>
            <a:off x="6940108"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0" name="Oval 21">
            <a:extLst>
              <a:ext uri="{FF2B5EF4-FFF2-40B4-BE49-F238E27FC236}">
                <a16:creationId xmlns:a16="http://schemas.microsoft.com/office/drawing/2014/main" id="{9DB16551-F85B-9A14-B3CE-BDD3CA365DF5}"/>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1" name="ZoneTexte 70">
            <a:extLst>
              <a:ext uri="{FF2B5EF4-FFF2-40B4-BE49-F238E27FC236}">
                <a16:creationId xmlns:a16="http://schemas.microsoft.com/office/drawing/2014/main" id="{D020CCB1-49FA-6116-2C60-8EB062B9A1BA}"/>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2" name="ZoneTexte 71">
            <a:extLst>
              <a:ext uri="{FF2B5EF4-FFF2-40B4-BE49-F238E27FC236}">
                <a16:creationId xmlns:a16="http://schemas.microsoft.com/office/drawing/2014/main" id="{076163E3-3DC7-3EB0-FA99-1A46C70C0B20}"/>
              </a:ext>
            </a:extLst>
          </p:cNvPr>
          <p:cNvSpPr txBox="1"/>
          <p:nvPr/>
        </p:nvSpPr>
        <p:spPr>
          <a:xfrm>
            <a:off x="6964783"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3" name="Oval 21">
            <a:extLst>
              <a:ext uri="{FF2B5EF4-FFF2-40B4-BE49-F238E27FC236}">
                <a16:creationId xmlns:a16="http://schemas.microsoft.com/office/drawing/2014/main" id="{F7A29983-B1FB-615F-A2A1-10CE617EA186}"/>
              </a:ext>
            </a:extLst>
          </p:cNvPr>
          <p:cNvSpPr/>
          <p:nvPr/>
        </p:nvSpPr>
        <p:spPr>
          <a:xfrm>
            <a:off x="8699145"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74" name="Oval 18">
            <a:extLst>
              <a:ext uri="{FF2B5EF4-FFF2-40B4-BE49-F238E27FC236}">
                <a16:creationId xmlns:a16="http://schemas.microsoft.com/office/drawing/2014/main" id="{20997CB2-8939-23B1-27C2-BFF770283A90}"/>
              </a:ext>
            </a:extLst>
          </p:cNvPr>
          <p:cNvSpPr/>
          <p:nvPr/>
        </p:nvSpPr>
        <p:spPr>
          <a:xfrm>
            <a:off x="4995041" y="250029"/>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endParaRPr lang="en-US" b="1" dirty="0"/>
          </a:p>
        </p:txBody>
      </p:sp>
      <p:sp>
        <p:nvSpPr>
          <p:cNvPr id="75" name="TextBox 16">
            <a:extLst>
              <a:ext uri="{FF2B5EF4-FFF2-40B4-BE49-F238E27FC236}">
                <a16:creationId xmlns:a16="http://schemas.microsoft.com/office/drawing/2014/main" id="{7CF31319-E2FF-D6F4-0995-B316BA981C8F}"/>
              </a:ext>
            </a:extLst>
          </p:cNvPr>
          <p:cNvSpPr txBox="1"/>
          <p:nvPr/>
        </p:nvSpPr>
        <p:spPr>
          <a:xfrm>
            <a:off x="4248880" y="623860"/>
            <a:ext cx="2029478" cy="253916"/>
          </a:xfrm>
          <a:prstGeom prst="rect">
            <a:avLst/>
          </a:prstGeom>
          <a:noFill/>
        </p:spPr>
        <p:txBody>
          <a:bodyPr wrap="square" rtlCol="0">
            <a:spAutoFit/>
          </a:bodyPr>
          <a:lstStyle/>
          <a:p>
            <a:pPr algn="ctr"/>
            <a:r>
              <a:rPr lang="en-US" sz="1050" b="1" dirty="0" err="1">
                <a:solidFill>
                  <a:srgbClr val="002060"/>
                </a:solidFill>
              </a:rPr>
              <a:t>Analyse</a:t>
            </a:r>
            <a:r>
              <a:rPr lang="en-US" sz="1050" b="1" dirty="0">
                <a:solidFill>
                  <a:srgbClr val="002060"/>
                </a:solidFill>
              </a:rPr>
              <a:t> &amp; Etude conceptuel</a:t>
            </a:r>
          </a:p>
        </p:txBody>
      </p:sp>
      <p:sp>
        <p:nvSpPr>
          <p:cNvPr id="3" name="ZoneTexte 2">
            <a:extLst>
              <a:ext uri="{FF2B5EF4-FFF2-40B4-BE49-F238E27FC236}">
                <a16:creationId xmlns:a16="http://schemas.microsoft.com/office/drawing/2014/main" id="{68666220-B411-D7B9-2722-AA8D0E44BE03}"/>
              </a:ext>
            </a:extLst>
          </p:cNvPr>
          <p:cNvSpPr txBox="1"/>
          <p:nvPr/>
        </p:nvSpPr>
        <p:spPr>
          <a:xfrm>
            <a:off x="2238196" y="6377043"/>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368300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ppt_x</p:attrName>
                                        </p:attrNameLst>
                                      </p:cBhvr>
                                      <p:tavLst>
                                        <p:tav tm="0">
                                          <p:val>
                                            <p:strVal val="#ppt_x-#ppt_w/2"/>
                                          </p:val>
                                        </p:tav>
                                        <p:tav tm="100000">
                                          <p:val>
                                            <p:strVal val="#ppt_x"/>
                                          </p:val>
                                        </p:tav>
                                      </p:tavLst>
                                    </p:anim>
                                    <p:anim calcmode="lin" valueType="num">
                                      <p:cBhvr>
                                        <p:cTn id="8" dur="1000" fill="hold"/>
                                        <p:tgtEl>
                                          <p:spTgt spid="29"/>
                                        </p:tgtEl>
                                        <p:attrNameLst>
                                          <p:attrName>ppt_y</p:attrName>
                                        </p:attrNameLst>
                                      </p:cBhvr>
                                      <p:tavLst>
                                        <p:tav tm="0">
                                          <p:val>
                                            <p:strVal val="#ppt_y"/>
                                          </p:val>
                                        </p:tav>
                                        <p:tav tm="100000">
                                          <p:val>
                                            <p:strVal val="#ppt_y"/>
                                          </p:val>
                                        </p:tav>
                                      </p:tavLst>
                                    </p:anim>
                                    <p:anim calcmode="lin" valueType="num">
                                      <p:cBhvr>
                                        <p:cTn id="9" dur="1000" fill="hold"/>
                                        <p:tgtEl>
                                          <p:spTgt spid="29"/>
                                        </p:tgtEl>
                                        <p:attrNameLst>
                                          <p:attrName>ppt_w</p:attrName>
                                        </p:attrNameLst>
                                      </p:cBhvr>
                                      <p:tavLst>
                                        <p:tav tm="0">
                                          <p:val>
                                            <p:fltVal val="0"/>
                                          </p:val>
                                        </p:tav>
                                        <p:tav tm="100000">
                                          <p:val>
                                            <p:strVal val="#ppt_w"/>
                                          </p:val>
                                        </p:tav>
                                      </p:tavLst>
                                    </p:anim>
                                    <p:anim calcmode="lin" valueType="num">
                                      <p:cBhvr>
                                        <p:cTn id="10" dur="1000" fill="hold"/>
                                        <p:tgtEl>
                                          <p:spTgt spid="29"/>
                                        </p:tgtEl>
                                        <p:attrNameLst>
                                          <p:attrName>ppt_h</p:attrName>
                                        </p:attrNameLst>
                                      </p:cBhvr>
                                      <p:tavLst>
                                        <p:tav tm="0">
                                          <p:val>
                                            <p:strVal val="#ppt_h"/>
                                          </p:val>
                                        </p:tav>
                                        <p:tav tm="100000">
                                          <p:val>
                                            <p:strVal val="#ppt_h"/>
                                          </p:val>
                                        </p:tav>
                                      </p:tavLst>
                                    </p:anim>
                                  </p:childTnLst>
                                </p:cTn>
                              </p:par>
                              <p:par>
                                <p:cTn id="11" presetID="2" presetClass="entr" presetSubtype="8" decel="100000" fill="hold" grpId="0" nodeType="withEffect">
                                  <p:stCondLst>
                                    <p:cond delay="20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1500" fill="hold"/>
                                        <p:tgtEl>
                                          <p:spTgt spid="35"/>
                                        </p:tgtEl>
                                        <p:attrNameLst>
                                          <p:attrName>ppt_x</p:attrName>
                                        </p:attrNameLst>
                                      </p:cBhvr>
                                      <p:tavLst>
                                        <p:tav tm="0">
                                          <p:val>
                                            <p:strVal val="0-#ppt_w/2"/>
                                          </p:val>
                                        </p:tav>
                                        <p:tav tm="100000">
                                          <p:val>
                                            <p:strVal val="#ppt_x"/>
                                          </p:val>
                                        </p:tav>
                                      </p:tavLst>
                                    </p:anim>
                                    <p:anim calcmode="lin" valueType="num">
                                      <p:cBhvr additive="base">
                                        <p:cTn id="14" dur="1500" fill="hold"/>
                                        <p:tgtEl>
                                          <p:spTgt spid="35"/>
                                        </p:tgtEl>
                                        <p:attrNameLst>
                                          <p:attrName>ppt_y</p:attrName>
                                        </p:attrNameLst>
                                      </p:cBhvr>
                                      <p:tavLst>
                                        <p:tav tm="0">
                                          <p:val>
                                            <p:strVal val="#ppt_y"/>
                                          </p:val>
                                        </p:tav>
                                        <p:tav tm="100000">
                                          <p:val>
                                            <p:strVal val="#ppt_y"/>
                                          </p:val>
                                        </p:tav>
                                      </p:tavLst>
                                    </p:anim>
                                  </p:childTnLst>
                                </p:cTn>
                              </p:par>
                            </p:childTnLst>
                          </p:cTn>
                        </p:par>
                        <p:par>
                          <p:cTn id="15" fill="hold">
                            <p:stCondLst>
                              <p:cond delay="1700"/>
                            </p:stCondLst>
                            <p:childTnLst>
                              <p:par>
                                <p:cTn id="16" presetID="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250" fill="hold"/>
                                        <p:tgtEl>
                                          <p:spTgt spid="10"/>
                                        </p:tgtEl>
                                        <p:attrNameLst>
                                          <p:attrName>ppt_x</p:attrName>
                                        </p:attrNameLst>
                                      </p:cBhvr>
                                      <p:tavLst>
                                        <p:tav tm="0">
                                          <p:val>
                                            <p:strVal val="#ppt_x"/>
                                          </p:val>
                                        </p:tav>
                                        <p:tav tm="100000">
                                          <p:val>
                                            <p:strVal val="#ppt_x"/>
                                          </p:val>
                                        </p:tav>
                                      </p:tavLst>
                                    </p:anim>
                                    <p:anim calcmode="lin" valueType="num">
                                      <p:cBhvr additive="base">
                                        <p:cTn id="19"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1063946"/>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1071400"/>
            <a:ext cx="2600618"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707252"/>
            <a:ext cx="159543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INTRODUCTION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726328"/>
            <a:ext cx="95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713810"/>
            <a:ext cx="119390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726328"/>
            <a:ext cx="13288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3EME AXE</a:t>
            </a:r>
          </a:p>
        </p:txBody>
      </p:sp>
      <p:sp>
        <p:nvSpPr>
          <p:cNvPr id="29" name="Rectangle: Rounded Corners 4">
            <a:extLst>
              <a:ext uri="{FF2B5EF4-FFF2-40B4-BE49-F238E27FC236}">
                <a16:creationId xmlns:a16="http://schemas.microsoft.com/office/drawing/2014/main" id="{C0665F0A-76AA-4765-9B84-FC688DCEC5BF}"/>
              </a:ext>
            </a:extLst>
          </p:cNvPr>
          <p:cNvSpPr/>
          <p:nvPr/>
        </p:nvSpPr>
        <p:spPr>
          <a:xfrm>
            <a:off x="3469797" y="-1063946"/>
            <a:ext cx="2382334"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9">
            <a:extLst>
              <a:ext uri="{FF2B5EF4-FFF2-40B4-BE49-F238E27FC236}">
                <a16:creationId xmlns:a16="http://schemas.microsoft.com/office/drawing/2014/main" id="{687E8112-5C65-4B23-9B80-23BCBE0F8B78}"/>
              </a:ext>
            </a:extLst>
          </p:cNvPr>
          <p:cNvSpPr/>
          <p:nvPr/>
        </p:nvSpPr>
        <p:spPr>
          <a:xfrm>
            <a:off x="723087" y="-12210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2">
            <a:extLst>
              <a:ext uri="{FF2B5EF4-FFF2-40B4-BE49-F238E27FC236}">
                <a16:creationId xmlns:a16="http://schemas.microsoft.com/office/drawing/2014/main" id="{48F9E6D5-8FFE-4664-90A3-CFAE694A7966}"/>
              </a:ext>
            </a:extLst>
          </p:cNvPr>
          <p:cNvSpPr/>
          <p:nvPr/>
        </p:nvSpPr>
        <p:spPr>
          <a:xfrm>
            <a:off x="3076367" y="-1240080"/>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5">
            <a:extLst>
              <a:ext uri="{FF2B5EF4-FFF2-40B4-BE49-F238E27FC236}">
                <a16:creationId xmlns:a16="http://schemas.microsoft.com/office/drawing/2014/main" id="{84C9464D-4CC7-4F2F-A906-827404B6936D}"/>
              </a:ext>
            </a:extLst>
          </p:cNvPr>
          <p:cNvSpPr/>
          <p:nvPr/>
        </p:nvSpPr>
        <p:spPr>
          <a:xfrm>
            <a:off x="5757192" y="-1227562"/>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8">
            <a:extLst>
              <a:ext uri="{FF2B5EF4-FFF2-40B4-BE49-F238E27FC236}">
                <a16:creationId xmlns:a16="http://schemas.microsoft.com/office/drawing/2014/main" id="{2AAFCE29-09C4-4BF2-8B02-7A796D2EF1C0}"/>
              </a:ext>
            </a:extLst>
          </p:cNvPr>
          <p:cNvSpPr/>
          <p:nvPr/>
        </p:nvSpPr>
        <p:spPr>
          <a:xfrm>
            <a:off x="8295208" y="-1240080"/>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1">
            <a:extLst>
              <a:ext uri="{FF2B5EF4-FFF2-40B4-BE49-F238E27FC236}">
                <a16:creationId xmlns:a16="http://schemas.microsoft.com/office/drawing/2014/main" id="{F1E9CB11-1053-406E-804D-19D20FAE42DB}"/>
              </a:ext>
            </a:extLst>
          </p:cNvPr>
          <p:cNvSpPr/>
          <p:nvPr/>
        </p:nvSpPr>
        <p:spPr>
          <a:xfrm>
            <a:off x="10791299" y="-1221004"/>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707252"/>
            <a:ext cx="14487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CONCLUSION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ZoneTexte 25">
            <a:extLst>
              <a:ext uri="{FF2B5EF4-FFF2-40B4-BE49-F238E27FC236}">
                <a16:creationId xmlns:a16="http://schemas.microsoft.com/office/drawing/2014/main" id="{56DB22E2-155D-4C5B-832E-8D57D7A4A9EF}"/>
              </a:ext>
            </a:extLst>
          </p:cNvPr>
          <p:cNvSpPr txBox="1"/>
          <p:nvPr/>
        </p:nvSpPr>
        <p:spPr>
          <a:xfrm>
            <a:off x="316499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7" name="ZoneTexte 26">
            <a:extLst>
              <a:ext uri="{FF2B5EF4-FFF2-40B4-BE49-F238E27FC236}">
                <a16:creationId xmlns:a16="http://schemas.microsoft.com/office/drawing/2014/main" id="{9EA47DC1-C62C-4D44-8330-A764351352C0}"/>
              </a:ext>
            </a:extLst>
          </p:cNvPr>
          <p:cNvSpPr txBox="1"/>
          <p:nvPr/>
        </p:nvSpPr>
        <p:spPr>
          <a:xfrm>
            <a:off x="5852130" y="-1158332"/>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8" name="ZoneTexte 27">
            <a:extLst>
              <a:ext uri="{FF2B5EF4-FFF2-40B4-BE49-F238E27FC236}">
                <a16:creationId xmlns:a16="http://schemas.microsoft.com/office/drawing/2014/main" id="{B58B76E8-1612-4847-B1AA-5F1903CADE2C}"/>
              </a:ext>
            </a:extLst>
          </p:cNvPr>
          <p:cNvSpPr txBox="1"/>
          <p:nvPr/>
        </p:nvSpPr>
        <p:spPr>
          <a:xfrm>
            <a:off x="839014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2" name="Rectangle 41">
            <a:extLst>
              <a:ext uri="{FF2B5EF4-FFF2-40B4-BE49-F238E27FC236}">
                <a16:creationId xmlns:a16="http://schemas.microsoft.com/office/drawing/2014/main" id="{D479321F-98F5-1599-FBF6-433F63033EF6}"/>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Triangle isocèle 61">
            <a:extLst>
              <a:ext uri="{FF2B5EF4-FFF2-40B4-BE49-F238E27FC236}">
                <a16:creationId xmlns:a16="http://schemas.microsoft.com/office/drawing/2014/main" id="{BBC4D80E-9F05-51C1-8458-AD39E62A2A50}"/>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5" name="ZoneTexte 74">
            <a:extLst>
              <a:ext uri="{FF2B5EF4-FFF2-40B4-BE49-F238E27FC236}">
                <a16:creationId xmlns:a16="http://schemas.microsoft.com/office/drawing/2014/main" id="{63CCD72C-2137-1267-459A-BCD1B50363B6}"/>
              </a:ext>
            </a:extLst>
          </p:cNvPr>
          <p:cNvSpPr txBox="1"/>
          <p:nvPr/>
        </p:nvSpPr>
        <p:spPr>
          <a:xfrm>
            <a:off x="740815" y="1076058"/>
            <a:ext cx="2499373" cy="1569660"/>
          </a:xfrm>
          <a:prstGeom prst="rect">
            <a:avLst/>
          </a:prstGeom>
          <a:noFill/>
        </p:spPr>
        <p:txBody>
          <a:bodyPr wrap="square" rtlCol="0">
            <a:spAutoFit/>
          </a:bodyPr>
          <a:lstStyle/>
          <a:p>
            <a:r>
              <a:rPr lang="fr-FR" sz="3200" b="1" dirty="0">
                <a:solidFill>
                  <a:srgbClr val="0096C7"/>
                </a:solidFill>
                <a:latin typeface="Times New Roman" panose="02020603050405020304" pitchFamily="18" charset="0"/>
                <a:cs typeface="Times New Roman" panose="02020603050405020304" pitchFamily="18" charset="0"/>
              </a:rPr>
              <a:t>Diagramme de séquence </a:t>
            </a:r>
          </a:p>
          <a:p>
            <a:endParaRPr lang="fr-FR" sz="3200" b="1" dirty="0">
              <a:solidFill>
                <a:srgbClr val="0096C7"/>
              </a:solidFill>
            </a:endParaRPr>
          </a:p>
        </p:txBody>
      </p:sp>
      <p:sp>
        <p:nvSpPr>
          <p:cNvPr id="54" name="Rectangle: Rounded Corners 3">
            <a:extLst>
              <a:ext uri="{FF2B5EF4-FFF2-40B4-BE49-F238E27FC236}">
                <a16:creationId xmlns:a16="http://schemas.microsoft.com/office/drawing/2014/main" id="{EB5FA22F-AE72-27C1-872C-60AE40659A2F}"/>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4">
            <a:extLst>
              <a:ext uri="{FF2B5EF4-FFF2-40B4-BE49-F238E27FC236}">
                <a16:creationId xmlns:a16="http://schemas.microsoft.com/office/drawing/2014/main" id="{CD2592B4-2B0F-9572-56B7-8E156CBF10A3}"/>
              </a:ext>
            </a:extLst>
          </p:cNvPr>
          <p:cNvSpPr/>
          <p:nvPr/>
        </p:nvSpPr>
        <p:spPr>
          <a:xfrm>
            <a:off x="1606924" y="364918"/>
            <a:ext cx="1634504" cy="187354"/>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9">
            <a:extLst>
              <a:ext uri="{FF2B5EF4-FFF2-40B4-BE49-F238E27FC236}">
                <a16:creationId xmlns:a16="http://schemas.microsoft.com/office/drawing/2014/main" id="{0EFE9582-5900-5347-4A2B-51F5D8D5B6C8}"/>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7" name="Rectangle: Rounded Corners 4">
            <a:extLst>
              <a:ext uri="{FF2B5EF4-FFF2-40B4-BE49-F238E27FC236}">
                <a16:creationId xmlns:a16="http://schemas.microsoft.com/office/drawing/2014/main" id="{4C773322-6846-8D29-E59E-1F29F03A3246}"/>
              </a:ext>
            </a:extLst>
          </p:cNvPr>
          <p:cNvSpPr/>
          <p:nvPr/>
        </p:nvSpPr>
        <p:spPr>
          <a:xfrm>
            <a:off x="3409274" y="368734"/>
            <a:ext cx="1773876"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12">
            <a:extLst>
              <a:ext uri="{FF2B5EF4-FFF2-40B4-BE49-F238E27FC236}">
                <a16:creationId xmlns:a16="http://schemas.microsoft.com/office/drawing/2014/main" id="{36919B4D-F895-1A1D-3412-7DE2BD859EF5}"/>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9" name="Oval 18">
            <a:extLst>
              <a:ext uri="{FF2B5EF4-FFF2-40B4-BE49-F238E27FC236}">
                <a16:creationId xmlns:a16="http://schemas.microsoft.com/office/drawing/2014/main" id="{72528449-F3E5-DC9C-5349-A3C823A393A8}"/>
              </a:ext>
            </a:extLst>
          </p:cNvPr>
          <p:cNvSpPr/>
          <p:nvPr/>
        </p:nvSpPr>
        <p:spPr>
          <a:xfrm>
            <a:off x="6940108"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0" name="Oval 21">
            <a:extLst>
              <a:ext uri="{FF2B5EF4-FFF2-40B4-BE49-F238E27FC236}">
                <a16:creationId xmlns:a16="http://schemas.microsoft.com/office/drawing/2014/main" id="{23B0057B-2089-5EB4-A355-573903B3C840}"/>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1" name="ZoneTexte 60">
            <a:extLst>
              <a:ext uri="{FF2B5EF4-FFF2-40B4-BE49-F238E27FC236}">
                <a16:creationId xmlns:a16="http://schemas.microsoft.com/office/drawing/2014/main" id="{E2C7011C-FE93-5F26-F1F1-0A5C7ED6F7CC}"/>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6" name="ZoneTexte 75">
            <a:extLst>
              <a:ext uri="{FF2B5EF4-FFF2-40B4-BE49-F238E27FC236}">
                <a16:creationId xmlns:a16="http://schemas.microsoft.com/office/drawing/2014/main" id="{2974EF0E-30D1-EDA6-825D-E8A86269BA50}"/>
              </a:ext>
            </a:extLst>
          </p:cNvPr>
          <p:cNvSpPr txBox="1"/>
          <p:nvPr/>
        </p:nvSpPr>
        <p:spPr>
          <a:xfrm>
            <a:off x="6964783"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7" name="Oval 21">
            <a:extLst>
              <a:ext uri="{FF2B5EF4-FFF2-40B4-BE49-F238E27FC236}">
                <a16:creationId xmlns:a16="http://schemas.microsoft.com/office/drawing/2014/main" id="{4992095D-4B77-D707-8669-229EA33C7C27}"/>
              </a:ext>
            </a:extLst>
          </p:cNvPr>
          <p:cNvSpPr/>
          <p:nvPr/>
        </p:nvSpPr>
        <p:spPr>
          <a:xfrm>
            <a:off x="8699145"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78" name="Oval 18">
            <a:extLst>
              <a:ext uri="{FF2B5EF4-FFF2-40B4-BE49-F238E27FC236}">
                <a16:creationId xmlns:a16="http://schemas.microsoft.com/office/drawing/2014/main" id="{2D7E2318-0D13-B635-8C51-8C85B0E47F0B}"/>
              </a:ext>
            </a:extLst>
          </p:cNvPr>
          <p:cNvSpPr/>
          <p:nvPr/>
        </p:nvSpPr>
        <p:spPr>
          <a:xfrm>
            <a:off x="4995041" y="250029"/>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endParaRPr lang="en-US" b="1" dirty="0"/>
          </a:p>
        </p:txBody>
      </p:sp>
      <p:sp>
        <p:nvSpPr>
          <p:cNvPr id="79" name="TextBox 16">
            <a:extLst>
              <a:ext uri="{FF2B5EF4-FFF2-40B4-BE49-F238E27FC236}">
                <a16:creationId xmlns:a16="http://schemas.microsoft.com/office/drawing/2014/main" id="{D689C5A7-53FE-C8C9-87CE-50BBB41AD3BB}"/>
              </a:ext>
            </a:extLst>
          </p:cNvPr>
          <p:cNvSpPr txBox="1"/>
          <p:nvPr/>
        </p:nvSpPr>
        <p:spPr>
          <a:xfrm>
            <a:off x="4248880" y="623860"/>
            <a:ext cx="2029478" cy="253916"/>
          </a:xfrm>
          <a:prstGeom prst="rect">
            <a:avLst/>
          </a:prstGeom>
          <a:noFill/>
        </p:spPr>
        <p:txBody>
          <a:bodyPr wrap="square" rtlCol="0">
            <a:spAutoFit/>
          </a:bodyPr>
          <a:lstStyle/>
          <a:p>
            <a:pPr algn="ctr"/>
            <a:r>
              <a:rPr lang="en-US" sz="1050" b="1" dirty="0" err="1">
                <a:solidFill>
                  <a:srgbClr val="002060"/>
                </a:solidFill>
              </a:rPr>
              <a:t>Analyse</a:t>
            </a:r>
            <a:r>
              <a:rPr lang="en-US" sz="1050" b="1" dirty="0">
                <a:solidFill>
                  <a:srgbClr val="002060"/>
                </a:solidFill>
              </a:rPr>
              <a:t> &amp; Etude conceptuel</a:t>
            </a:r>
          </a:p>
        </p:txBody>
      </p:sp>
      <p:sp>
        <p:nvSpPr>
          <p:cNvPr id="35" name="TextBox 23">
            <a:extLst>
              <a:ext uri="{FF2B5EF4-FFF2-40B4-BE49-F238E27FC236}">
                <a16:creationId xmlns:a16="http://schemas.microsoft.com/office/drawing/2014/main" id="{C944D855-4D2C-BF04-B1B5-3729455F3F74}"/>
              </a:ext>
            </a:extLst>
          </p:cNvPr>
          <p:cNvSpPr txBox="1"/>
          <p:nvPr/>
        </p:nvSpPr>
        <p:spPr>
          <a:xfrm>
            <a:off x="375027" y="2333401"/>
            <a:ext cx="2615505" cy="1261884"/>
          </a:xfrm>
          <a:prstGeom prst="rect">
            <a:avLst/>
          </a:prstGeom>
          <a:noFill/>
        </p:spPr>
        <p:txBody>
          <a:bodyPr wrap="square" rtlCol="0" anchor="ctr">
            <a:spAutoFit/>
          </a:bodyPr>
          <a:lstStyle/>
          <a:p>
            <a:pPr algn="ctr" defTabSz="228554"/>
            <a:r>
              <a:rPr lang="en-US" sz="2400" b="1" dirty="0">
                <a:solidFill>
                  <a:schemeClr val="accent5">
                    <a:lumMod val="50000"/>
                  </a:schemeClr>
                </a:solidFill>
                <a:latin typeface="Times New Roman" panose="02020603050405020304" pitchFamily="18" charset="0"/>
                <a:ea typeface="Open Sans Extrabold" panose="020B0906030804020204" pitchFamily="34" charset="0"/>
                <a:cs typeface="Times New Roman" panose="02020603050405020304" pitchFamily="18" charset="0"/>
              </a:rPr>
              <a:t>Participation à </a:t>
            </a:r>
            <a:r>
              <a:rPr lang="en-US" sz="2400" b="1" dirty="0" err="1">
                <a:solidFill>
                  <a:schemeClr val="accent5">
                    <a:lumMod val="50000"/>
                  </a:schemeClr>
                </a:solidFill>
                <a:latin typeface="Times New Roman" panose="02020603050405020304" pitchFamily="18" charset="0"/>
                <a:ea typeface="Open Sans Extrabold" panose="020B0906030804020204" pitchFamily="34" charset="0"/>
                <a:cs typeface="Times New Roman" panose="02020603050405020304" pitchFamily="18" charset="0"/>
              </a:rPr>
              <a:t>une</a:t>
            </a:r>
            <a:r>
              <a:rPr lang="en-US" sz="2400" b="1" dirty="0">
                <a:solidFill>
                  <a:schemeClr val="accent5">
                    <a:lumMod val="50000"/>
                  </a:schemeClr>
                </a:solidFill>
                <a:latin typeface="Times New Roman" panose="02020603050405020304" pitchFamily="18" charset="0"/>
                <a:ea typeface="Open Sans Extrabold" panose="020B0906030804020204" pitchFamily="34" charset="0"/>
                <a:cs typeface="Times New Roman" panose="02020603050405020304" pitchFamily="18" charset="0"/>
              </a:rPr>
              <a:t> </a:t>
            </a:r>
            <a:r>
              <a:rPr lang="en-US" sz="2400" b="1" dirty="0" err="1">
                <a:solidFill>
                  <a:schemeClr val="accent5">
                    <a:lumMod val="50000"/>
                  </a:schemeClr>
                </a:solidFill>
                <a:latin typeface="Times New Roman" panose="02020603050405020304" pitchFamily="18" charset="0"/>
                <a:ea typeface="Open Sans Extrabold" panose="020B0906030804020204" pitchFamily="34" charset="0"/>
                <a:cs typeface="Times New Roman" panose="02020603050405020304" pitchFamily="18" charset="0"/>
              </a:rPr>
              <a:t>conférence</a:t>
            </a:r>
            <a:endParaRPr lang="en-US" sz="2400" b="1" dirty="0">
              <a:solidFill>
                <a:schemeClr val="accent5">
                  <a:lumMod val="50000"/>
                </a:schemeClr>
              </a:solidFill>
              <a:latin typeface="Times New Roman" panose="02020603050405020304" pitchFamily="18" charset="0"/>
              <a:ea typeface="Open Sans Extrabold" panose="020B0906030804020204" pitchFamily="34" charset="0"/>
              <a:cs typeface="Times New Roman" panose="02020603050405020304" pitchFamily="18" charset="0"/>
            </a:endParaRPr>
          </a:p>
          <a:p>
            <a:pPr algn="ctr" defTabSz="228554"/>
            <a:endParaRPr lang="en-US" sz="28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20919709-309E-53AC-FA80-7AD832CBD979}"/>
              </a:ext>
            </a:extLst>
          </p:cNvPr>
          <p:cNvSpPr txBox="1"/>
          <p:nvPr/>
        </p:nvSpPr>
        <p:spPr>
          <a:xfrm>
            <a:off x="2210519" y="6353556"/>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pic>
        <p:nvPicPr>
          <p:cNvPr id="12" name="Image 11">
            <a:extLst>
              <a:ext uri="{FF2B5EF4-FFF2-40B4-BE49-F238E27FC236}">
                <a16:creationId xmlns:a16="http://schemas.microsoft.com/office/drawing/2014/main" id="{A554CA28-92D9-CC97-A944-09BC4DBD6119}"/>
              </a:ext>
            </a:extLst>
          </p:cNvPr>
          <p:cNvPicPr>
            <a:picLocks noChangeAspect="1"/>
          </p:cNvPicPr>
          <p:nvPr/>
        </p:nvPicPr>
        <p:blipFill>
          <a:blip r:embed="rId3"/>
          <a:stretch>
            <a:fillRect/>
          </a:stretch>
        </p:blipFill>
        <p:spPr>
          <a:xfrm>
            <a:off x="3500437" y="893772"/>
            <a:ext cx="6643528" cy="5377636"/>
          </a:xfrm>
          <a:prstGeom prst="rect">
            <a:avLst/>
          </a:prstGeom>
        </p:spPr>
      </p:pic>
    </p:spTree>
    <p:extLst>
      <p:ext uri="{BB962C8B-B14F-4D97-AF65-F5344CB8AC3E}">
        <p14:creationId xmlns:p14="http://schemas.microsoft.com/office/powerpoint/2010/main" val="220066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ppt_x</p:attrName>
                                        </p:attrNameLst>
                                      </p:cBhvr>
                                      <p:tavLst>
                                        <p:tav tm="0">
                                          <p:val>
                                            <p:strVal val="#ppt_x-#ppt_w/2"/>
                                          </p:val>
                                        </p:tav>
                                        <p:tav tm="100000">
                                          <p:val>
                                            <p:strVal val="#ppt_x"/>
                                          </p:val>
                                        </p:tav>
                                      </p:tavLst>
                                    </p:anim>
                                    <p:anim calcmode="lin" valueType="num">
                                      <p:cBhvr>
                                        <p:cTn id="8" dur="1000" fill="hold"/>
                                        <p:tgtEl>
                                          <p:spTgt spid="29"/>
                                        </p:tgtEl>
                                        <p:attrNameLst>
                                          <p:attrName>ppt_y</p:attrName>
                                        </p:attrNameLst>
                                      </p:cBhvr>
                                      <p:tavLst>
                                        <p:tav tm="0">
                                          <p:val>
                                            <p:strVal val="#ppt_y"/>
                                          </p:val>
                                        </p:tav>
                                        <p:tav tm="100000">
                                          <p:val>
                                            <p:strVal val="#ppt_y"/>
                                          </p:val>
                                        </p:tav>
                                      </p:tavLst>
                                    </p:anim>
                                    <p:anim calcmode="lin" valueType="num">
                                      <p:cBhvr>
                                        <p:cTn id="9" dur="1000" fill="hold"/>
                                        <p:tgtEl>
                                          <p:spTgt spid="29"/>
                                        </p:tgtEl>
                                        <p:attrNameLst>
                                          <p:attrName>ppt_w</p:attrName>
                                        </p:attrNameLst>
                                      </p:cBhvr>
                                      <p:tavLst>
                                        <p:tav tm="0">
                                          <p:val>
                                            <p:fltVal val="0"/>
                                          </p:val>
                                        </p:tav>
                                        <p:tav tm="100000">
                                          <p:val>
                                            <p:strVal val="#ppt_w"/>
                                          </p:val>
                                        </p:tav>
                                      </p:tavLst>
                                    </p:anim>
                                    <p:anim calcmode="lin" valueType="num">
                                      <p:cBhvr>
                                        <p:cTn id="10" dur="1000" fill="hold"/>
                                        <p:tgtEl>
                                          <p:spTgt spid="29"/>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0-#ppt_w/2"/>
                                          </p:val>
                                        </p:tav>
                                        <p:tav tm="100000">
                                          <p:val>
                                            <p:strVal val="#ppt_x"/>
                                          </p:val>
                                        </p:tav>
                                      </p:tavLst>
                                    </p:anim>
                                    <p:anim calcmode="lin" valueType="num">
                                      <p:cBhvr additive="base">
                                        <p:cTn id="14" dur="500" fill="hold"/>
                                        <p:tgtEl>
                                          <p:spTgt spid="7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35"/>
                                        </p:tgtEl>
                                        <p:attrNameLst>
                                          <p:attrName>style.visibility</p:attrName>
                                        </p:attrNameLst>
                                      </p:cBhvr>
                                      <p:to>
                                        <p:strVal val="visible"/>
                                      </p:to>
                                    </p:set>
                                    <p:anim calcmode="lin" valueType="num">
                                      <p:cBhvr additive="base">
                                        <p:cTn id="18" dur="500" fill="hold"/>
                                        <p:tgtEl>
                                          <p:spTgt spid="35"/>
                                        </p:tgtEl>
                                        <p:attrNameLst>
                                          <p:attrName>ppt_x</p:attrName>
                                        </p:attrNameLst>
                                      </p:cBhvr>
                                      <p:tavLst>
                                        <p:tav tm="0">
                                          <p:val>
                                            <p:strVal val="#ppt_x"/>
                                          </p:val>
                                        </p:tav>
                                        <p:tav tm="100000">
                                          <p:val>
                                            <p:strVal val="#ppt_x"/>
                                          </p:val>
                                        </p:tav>
                                      </p:tavLst>
                                    </p:anim>
                                    <p:anim calcmode="lin" valueType="num">
                                      <p:cBhvr additive="base">
                                        <p:cTn id="19"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5"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1063946"/>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1071400"/>
            <a:ext cx="2600618"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707252"/>
            <a:ext cx="159543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INTRODUCTION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726328"/>
            <a:ext cx="95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713810"/>
            <a:ext cx="119390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726328"/>
            <a:ext cx="13288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3EME AXE</a:t>
            </a:r>
          </a:p>
        </p:txBody>
      </p:sp>
      <p:sp>
        <p:nvSpPr>
          <p:cNvPr id="29" name="Rectangle: Rounded Corners 4">
            <a:extLst>
              <a:ext uri="{FF2B5EF4-FFF2-40B4-BE49-F238E27FC236}">
                <a16:creationId xmlns:a16="http://schemas.microsoft.com/office/drawing/2014/main" id="{C0665F0A-76AA-4765-9B84-FC688DCEC5BF}"/>
              </a:ext>
            </a:extLst>
          </p:cNvPr>
          <p:cNvSpPr/>
          <p:nvPr/>
        </p:nvSpPr>
        <p:spPr>
          <a:xfrm>
            <a:off x="3469797" y="-1063946"/>
            <a:ext cx="2382334"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9">
            <a:extLst>
              <a:ext uri="{FF2B5EF4-FFF2-40B4-BE49-F238E27FC236}">
                <a16:creationId xmlns:a16="http://schemas.microsoft.com/office/drawing/2014/main" id="{687E8112-5C65-4B23-9B80-23BCBE0F8B78}"/>
              </a:ext>
            </a:extLst>
          </p:cNvPr>
          <p:cNvSpPr/>
          <p:nvPr/>
        </p:nvSpPr>
        <p:spPr>
          <a:xfrm>
            <a:off x="723087" y="-12210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2">
            <a:extLst>
              <a:ext uri="{FF2B5EF4-FFF2-40B4-BE49-F238E27FC236}">
                <a16:creationId xmlns:a16="http://schemas.microsoft.com/office/drawing/2014/main" id="{48F9E6D5-8FFE-4664-90A3-CFAE694A7966}"/>
              </a:ext>
            </a:extLst>
          </p:cNvPr>
          <p:cNvSpPr/>
          <p:nvPr/>
        </p:nvSpPr>
        <p:spPr>
          <a:xfrm>
            <a:off x="3076367" y="-1240080"/>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5">
            <a:extLst>
              <a:ext uri="{FF2B5EF4-FFF2-40B4-BE49-F238E27FC236}">
                <a16:creationId xmlns:a16="http://schemas.microsoft.com/office/drawing/2014/main" id="{84C9464D-4CC7-4F2F-A906-827404B6936D}"/>
              </a:ext>
            </a:extLst>
          </p:cNvPr>
          <p:cNvSpPr/>
          <p:nvPr/>
        </p:nvSpPr>
        <p:spPr>
          <a:xfrm>
            <a:off x="5757192" y="-1227562"/>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8">
            <a:extLst>
              <a:ext uri="{FF2B5EF4-FFF2-40B4-BE49-F238E27FC236}">
                <a16:creationId xmlns:a16="http://schemas.microsoft.com/office/drawing/2014/main" id="{2AAFCE29-09C4-4BF2-8B02-7A796D2EF1C0}"/>
              </a:ext>
            </a:extLst>
          </p:cNvPr>
          <p:cNvSpPr/>
          <p:nvPr/>
        </p:nvSpPr>
        <p:spPr>
          <a:xfrm>
            <a:off x="8295208" y="-1240080"/>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1">
            <a:extLst>
              <a:ext uri="{FF2B5EF4-FFF2-40B4-BE49-F238E27FC236}">
                <a16:creationId xmlns:a16="http://schemas.microsoft.com/office/drawing/2014/main" id="{F1E9CB11-1053-406E-804D-19D20FAE42DB}"/>
              </a:ext>
            </a:extLst>
          </p:cNvPr>
          <p:cNvSpPr/>
          <p:nvPr/>
        </p:nvSpPr>
        <p:spPr>
          <a:xfrm>
            <a:off x="10791299" y="-1221004"/>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707252"/>
            <a:ext cx="14487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CONCLUSION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ZoneTexte 25">
            <a:extLst>
              <a:ext uri="{FF2B5EF4-FFF2-40B4-BE49-F238E27FC236}">
                <a16:creationId xmlns:a16="http://schemas.microsoft.com/office/drawing/2014/main" id="{56DB22E2-155D-4C5B-832E-8D57D7A4A9EF}"/>
              </a:ext>
            </a:extLst>
          </p:cNvPr>
          <p:cNvSpPr txBox="1"/>
          <p:nvPr/>
        </p:nvSpPr>
        <p:spPr>
          <a:xfrm>
            <a:off x="316499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7" name="ZoneTexte 26">
            <a:extLst>
              <a:ext uri="{FF2B5EF4-FFF2-40B4-BE49-F238E27FC236}">
                <a16:creationId xmlns:a16="http://schemas.microsoft.com/office/drawing/2014/main" id="{9EA47DC1-C62C-4D44-8330-A764351352C0}"/>
              </a:ext>
            </a:extLst>
          </p:cNvPr>
          <p:cNvSpPr txBox="1"/>
          <p:nvPr/>
        </p:nvSpPr>
        <p:spPr>
          <a:xfrm>
            <a:off x="5852130" y="-1158332"/>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8" name="ZoneTexte 27">
            <a:extLst>
              <a:ext uri="{FF2B5EF4-FFF2-40B4-BE49-F238E27FC236}">
                <a16:creationId xmlns:a16="http://schemas.microsoft.com/office/drawing/2014/main" id="{B58B76E8-1612-4847-B1AA-5F1903CADE2C}"/>
              </a:ext>
            </a:extLst>
          </p:cNvPr>
          <p:cNvSpPr txBox="1"/>
          <p:nvPr/>
        </p:nvSpPr>
        <p:spPr>
          <a:xfrm>
            <a:off x="839014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2" name="Rectangle 41">
            <a:extLst>
              <a:ext uri="{FF2B5EF4-FFF2-40B4-BE49-F238E27FC236}">
                <a16:creationId xmlns:a16="http://schemas.microsoft.com/office/drawing/2014/main" id="{D479321F-98F5-1599-FBF6-433F63033EF6}"/>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Triangle isocèle 61">
            <a:extLst>
              <a:ext uri="{FF2B5EF4-FFF2-40B4-BE49-F238E27FC236}">
                <a16:creationId xmlns:a16="http://schemas.microsoft.com/office/drawing/2014/main" id="{BBC4D80E-9F05-51C1-8458-AD39E62A2A50}"/>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5" name="ZoneTexte 74">
            <a:extLst>
              <a:ext uri="{FF2B5EF4-FFF2-40B4-BE49-F238E27FC236}">
                <a16:creationId xmlns:a16="http://schemas.microsoft.com/office/drawing/2014/main" id="{63CCD72C-2137-1267-459A-BCD1B50363B6}"/>
              </a:ext>
            </a:extLst>
          </p:cNvPr>
          <p:cNvSpPr txBox="1"/>
          <p:nvPr/>
        </p:nvSpPr>
        <p:spPr>
          <a:xfrm>
            <a:off x="740815" y="1076058"/>
            <a:ext cx="2499373" cy="1569660"/>
          </a:xfrm>
          <a:prstGeom prst="rect">
            <a:avLst/>
          </a:prstGeom>
          <a:noFill/>
        </p:spPr>
        <p:txBody>
          <a:bodyPr wrap="square" rtlCol="0">
            <a:spAutoFit/>
          </a:bodyPr>
          <a:lstStyle/>
          <a:p>
            <a:r>
              <a:rPr lang="fr-FR" sz="3200" b="1" dirty="0">
                <a:solidFill>
                  <a:srgbClr val="0096C7"/>
                </a:solidFill>
                <a:latin typeface="Times New Roman" panose="02020603050405020304" pitchFamily="18" charset="0"/>
                <a:cs typeface="Times New Roman" panose="02020603050405020304" pitchFamily="18" charset="0"/>
              </a:rPr>
              <a:t>Diagramme de classe </a:t>
            </a:r>
          </a:p>
          <a:p>
            <a:endParaRPr lang="fr-FR" sz="3200" b="1" dirty="0">
              <a:solidFill>
                <a:srgbClr val="0096C7"/>
              </a:solidFill>
            </a:endParaRPr>
          </a:p>
        </p:txBody>
      </p:sp>
      <p:sp>
        <p:nvSpPr>
          <p:cNvPr id="54" name="Rectangle: Rounded Corners 3">
            <a:extLst>
              <a:ext uri="{FF2B5EF4-FFF2-40B4-BE49-F238E27FC236}">
                <a16:creationId xmlns:a16="http://schemas.microsoft.com/office/drawing/2014/main" id="{EB5FA22F-AE72-27C1-872C-60AE40659A2F}"/>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4">
            <a:extLst>
              <a:ext uri="{FF2B5EF4-FFF2-40B4-BE49-F238E27FC236}">
                <a16:creationId xmlns:a16="http://schemas.microsoft.com/office/drawing/2014/main" id="{CD2592B4-2B0F-9572-56B7-8E156CBF10A3}"/>
              </a:ext>
            </a:extLst>
          </p:cNvPr>
          <p:cNvSpPr/>
          <p:nvPr/>
        </p:nvSpPr>
        <p:spPr>
          <a:xfrm>
            <a:off x="1606924" y="364918"/>
            <a:ext cx="1634504" cy="187354"/>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9">
            <a:extLst>
              <a:ext uri="{FF2B5EF4-FFF2-40B4-BE49-F238E27FC236}">
                <a16:creationId xmlns:a16="http://schemas.microsoft.com/office/drawing/2014/main" id="{0EFE9582-5900-5347-4A2B-51F5D8D5B6C8}"/>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7" name="Rectangle: Rounded Corners 4">
            <a:extLst>
              <a:ext uri="{FF2B5EF4-FFF2-40B4-BE49-F238E27FC236}">
                <a16:creationId xmlns:a16="http://schemas.microsoft.com/office/drawing/2014/main" id="{4C773322-6846-8D29-E59E-1F29F03A3246}"/>
              </a:ext>
            </a:extLst>
          </p:cNvPr>
          <p:cNvSpPr/>
          <p:nvPr/>
        </p:nvSpPr>
        <p:spPr>
          <a:xfrm>
            <a:off x="3409274" y="368734"/>
            <a:ext cx="1773876"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12">
            <a:extLst>
              <a:ext uri="{FF2B5EF4-FFF2-40B4-BE49-F238E27FC236}">
                <a16:creationId xmlns:a16="http://schemas.microsoft.com/office/drawing/2014/main" id="{36919B4D-F895-1A1D-3412-7DE2BD859EF5}"/>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9" name="Oval 18">
            <a:extLst>
              <a:ext uri="{FF2B5EF4-FFF2-40B4-BE49-F238E27FC236}">
                <a16:creationId xmlns:a16="http://schemas.microsoft.com/office/drawing/2014/main" id="{72528449-F3E5-DC9C-5349-A3C823A393A8}"/>
              </a:ext>
            </a:extLst>
          </p:cNvPr>
          <p:cNvSpPr/>
          <p:nvPr/>
        </p:nvSpPr>
        <p:spPr>
          <a:xfrm>
            <a:off x="6940108"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0" name="Oval 21">
            <a:extLst>
              <a:ext uri="{FF2B5EF4-FFF2-40B4-BE49-F238E27FC236}">
                <a16:creationId xmlns:a16="http://schemas.microsoft.com/office/drawing/2014/main" id="{23B0057B-2089-5EB4-A355-573903B3C840}"/>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1" name="ZoneTexte 60">
            <a:extLst>
              <a:ext uri="{FF2B5EF4-FFF2-40B4-BE49-F238E27FC236}">
                <a16:creationId xmlns:a16="http://schemas.microsoft.com/office/drawing/2014/main" id="{E2C7011C-FE93-5F26-F1F1-0A5C7ED6F7CC}"/>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6" name="ZoneTexte 75">
            <a:extLst>
              <a:ext uri="{FF2B5EF4-FFF2-40B4-BE49-F238E27FC236}">
                <a16:creationId xmlns:a16="http://schemas.microsoft.com/office/drawing/2014/main" id="{2974EF0E-30D1-EDA6-825D-E8A86269BA50}"/>
              </a:ext>
            </a:extLst>
          </p:cNvPr>
          <p:cNvSpPr txBox="1"/>
          <p:nvPr/>
        </p:nvSpPr>
        <p:spPr>
          <a:xfrm>
            <a:off x="6964783"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7" name="Oval 21">
            <a:extLst>
              <a:ext uri="{FF2B5EF4-FFF2-40B4-BE49-F238E27FC236}">
                <a16:creationId xmlns:a16="http://schemas.microsoft.com/office/drawing/2014/main" id="{4992095D-4B77-D707-8669-229EA33C7C27}"/>
              </a:ext>
            </a:extLst>
          </p:cNvPr>
          <p:cNvSpPr/>
          <p:nvPr/>
        </p:nvSpPr>
        <p:spPr>
          <a:xfrm>
            <a:off x="8699145"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78" name="Oval 18">
            <a:extLst>
              <a:ext uri="{FF2B5EF4-FFF2-40B4-BE49-F238E27FC236}">
                <a16:creationId xmlns:a16="http://schemas.microsoft.com/office/drawing/2014/main" id="{2D7E2318-0D13-B635-8C51-8C85B0E47F0B}"/>
              </a:ext>
            </a:extLst>
          </p:cNvPr>
          <p:cNvSpPr/>
          <p:nvPr/>
        </p:nvSpPr>
        <p:spPr>
          <a:xfrm>
            <a:off x="4995041" y="250029"/>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endParaRPr lang="en-US" b="1" dirty="0"/>
          </a:p>
        </p:txBody>
      </p:sp>
      <p:sp>
        <p:nvSpPr>
          <p:cNvPr id="79" name="TextBox 16">
            <a:extLst>
              <a:ext uri="{FF2B5EF4-FFF2-40B4-BE49-F238E27FC236}">
                <a16:creationId xmlns:a16="http://schemas.microsoft.com/office/drawing/2014/main" id="{D689C5A7-53FE-C8C9-87CE-50BBB41AD3BB}"/>
              </a:ext>
            </a:extLst>
          </p:cNvPr>
          <p:cNvSpPr txBox="1"/>
          <p:nvPr/>
        </p:nvSpPr>
        <p:spPr>
          <a:xfrm>
            <a:off x="4248880" y="623860"/>
            <a:ext cx="2029478" cy="253916"/>
          </a:xfrm>
          <a:prstGeom prst="rect">
            <a:avLst/>
          </a:prstGeom>
          <a:noFill/>
        </p:spPr>
        <p:txBody>
          <a:bodyPr wrap="square" rtlCol="0">
            <a:spAutoFit/>
          </a:bodyPr>
          <a:lstStyle/>
          <a:p>
            <a:pPr algn="ctr"/>
            <a:r>
              <a:rPr lang="en-US" sz="1050" b="1" dirty="0" err="1">
                <a:solidFill>
                  <a:srgbClr val="002060"/>
                </a:solidFill>
              </a:rPr>
              <a:t>Analyse</a:t>
            </a:r>
            <a:r>
              <a:rPr lang="en-US" sz="1050" b="1" dirty="0">
                <a:solidFill>
                  <a:srgbClr val="002060"/>
                </a:solidFill>
              </a:rPr>
              <a:t> &amp; Etude conceptuel</a:t>
            </a:r>
          </a:p>
        </p:txBody>
      </p:sp>
      <p:sp>
        <p:nvSpPr>
          <p:cNvPr id="10" name="ZoneTexte 9">
            <a:extLst>
              <a:ext uri="{FF2B5EF4-FFF2-40B4-BE49-F238E27FC236}">
                <a16:creationId xmlns:a16="http://schemas.microsoft.com/office/drawing/2014/main" id="{DBE7F70C-AFA3-E0F8-B206-2788D731897C}"/>
              </a:ext>
            </a:extLst>
          </p:cNvPr>
          <p:cNvSpPr txBox="1"/>
          <p:nvPr/>
        </p:nvSpPr>
        <p:spPr>
          <a:xfrm>
            <a:off x="2208656" y="6360884"/>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pic>
        <p:nvPicPr>
          <p:cNvPr id="12" name="Image 11">
            <a:extLst>
              <a:ext uri="{FF2B5EF4-FFF2-40B4-BE49-F238E27FC236}">
                <a16:creationId xmlns:a16="http://schemas.microsoft.com/office/drawing/2014/main" id="{4C76ABD9-95D6-113A-2864-D47516AED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9274" y="1197988"/>
            <a:ext cx="6422984" cy="5170823"/>
          </a:xfrm>
          <a:prstGeom prst="rect">
            <a:avLst/>
          </a:prstGeom>
        </p:spPr>
      </p:pic>
    </p:spTree>
    <p:extLst>
      <p:ext uri="{BB962C8B-B14F-4D97-AF65-F5344CB8AC3E}">
        <p14:creationId xmlns:p14="http://schemas.microsoft.com/office/powerpoint/2010/main" val="390218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ppt_x</p:attrName>
                                        </p:attrNameLst>
                                      </p:cBhvr>
                                      <p:tavLst>
                                        <p:tav tm="0">
                                          <p:val>
                                            <p:strVal val="#ppt_x-#ppt_w/2"/>
                                          </p:val>
                                        </p:tav>
                                        <p:tav tm="100000">
                                          <p:val>
                                            <p:strVal val="#ppt_x"/>
                                          </p:val>
                                        </p:tav>
                                      </p:tavLst>
                                    </p:anim>
                                    <p:anim calcmode="lin" valueType="num">
                                      <p:cBhvr>
                                        <p:cTn id="8" dur="1000" fill="hold"/>
                                        <p:tgtEl>
                                          <p:spTgt spid="29"/>
                                        </p:tgtEl>
                                        <p:attrNameLst>
                                          <p:attrName>ppt_y</p:attrName>
                                        </p:attrNameLst>
                                      </p:cBhvr>
                                      <p:tavLst>
                                        <p:tav tm="0">
                                          <p:val>
                                            <p:strVal val="#ppt_y"/>
                                          </p:val>
                                        </p:tav>
                                        <p:tav tm="100000">
                                          <p:val>
                                            <p:strVal val="#ppt_y"/>
                                          </p:val>
                                        </p:tav>
                                      </p:tavLst>
                                    </p:anim>
                                    <p:anim calcmode="lin" valueType="num">
                                      <p:cBhvr>
                                        <p:cTn id="9" dur="1000" fill="hold"/>
                                        <p:tgtEl>
                                          <p:spTgt spid="29"/>
                                        </p:tgtEl>
                                        <p:attrNameLst>
                                          <p:attrName>ppt_w</p:attrName>
                                        </p:attrNameLst>
                                      </p:cBhvr>
                                      <p:tavLst>
                                        <p:tav tm="0">
                                          <p:val>
                                            <p:fltVal val="0"/>
                                          </p:val>
                                        </p:tav>
                                        <p:tav tm="100000">
                                          <p:val>
                                            <p:strVal val="#ppt_w"/>
                                          </p:val>
                                        </p:tav>
                                      </p:tavLst>
                                    </p:anim>
                                    <p:anim calcmode="lin" valueType="num">
                                      <p:cBhvr>
                                        <p:cTn id="10" dur="1000" fill="hold"/>
                                        <p:tgtEl>
                                          <p:spTgt spid="29"/>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 calcmode="lin" valueType="num">
                                      <p:cBhvr additive="base">
                                        <p:cTn id="13" dur="500" fill="hold"/>
                                        <p:tgtEl>
                                          <p:spTgt spid="75"/>
                                        </p:tgtEl>
                                        <p:attrNameLst>
                                          <p:attrName>ppt_x</p:attrName>
                                        </p:attrNameLst>
                                      </p:cBhvr>
                                      <p:tavLst>
                                        <p:tav tm="0">
                                          <p:val>
                                            <p:strVal val="0-#ppt_w/2"/>
                                          </p:val>
                                        </p:tav>
                                        <p:tav tm="100000">
                                          <p:val>
                                            <p:strVal val="#ppt_x"/>
                                          </p:val>
                                        </p:tav>
                                      </p:tavLst>
                                    </p:anim>
                                    <p:anim calcmode="lin" valueType="num">
                                      <p:cBhvr additive="base">
                                        <p:cTn id="14"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3765B53-719A-42C8-87E8-CEE3E5FE4B70}"/>
              </a:ext>
            </a:extLst>
          </p:cNvPr>
          <p:cNvCxnSpPr>
            <a:cxnSpLocks/>
            <a:endCxn id="23" idx="2"/>
          </p:cNvCxnSpPr>
          <p:nvPr/>
        </p:nvCxnSpPr>
        <p:spPr>
          <a:xfrm>
            <a:off x="2977093" y="3480326"/>
            <a:ext cx="20955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427BBED-89CE-431D-9E55-7F8335C3BFFD}"/>
              </a:ext>
            </a:extLst>
          </p:cNvPr>
          <p:cNvCxnSpPr>
            <a:cxnSpLocks/>
          </p:cNvCxnSpPr>
          <p:nvPr/>
        </p:nvCxnSpPr>
        <p:spPr>
          <a:xfrm>
            <a:off x="1085998" y="3480326"/>
            <a:ext cx="20955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B36D080-22C9-461F-8997-7A715997FA93}"/>
              </a:ext>
            </a:extLst>
          </p:cNvPr>
          <p:cNvSpPr/>
          <p:nvPr/>
        </p:nvSpPr>
        <p:spPr>
          <a:xfrm>
            <a:off x="1106796" y="3373489"/>
            <a:ext cx="190500" cy="190500"/>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8" name="Circle: Hollow 7">
            <a:extLst>
              <a:ext uri="{FF2B5EF4-FFF2-40B4-BE49-F238E27FC236}">
                <a16:creationId xmlns:a16="http://schemas.microsoft.com/office/drawing/2014/main" id="{437E23B3-B40E-4988-850C-C2BB2D78001F}"/>
              </a:ext>
            </a:extLst>
          </p:cNvPr>
          <p:cNvSpPr/>
          <p:nvPr/>
        </p:nvSpPr>
        <p:spPr>
          <a:xfrm>
            <a:off x="987733" y="3254426"/>
            <a:ext cx="428626" cy="428626"/>
          </a:xfrm>
          <a:prstGeom prst="donut">
            <a:avLst>
              <a:gd name="adj" fmla="val 5281"/>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9" name="Circle: Hollow 8">
            <a:extLst>
              <a:ext uri="{FF2B5EF4-FFF2-40B4-BE49-F238E27FC236}">
                <a16:creationId xmlns:a16="http://schemas.microsoft.com/office/drawing/2014/main" id="{4CCF2841-6EE2-4032-9283-B1F4AFACA5D3}"/>
              </a:ext>
            </a:extLst>
          </p:cNvPr>
          <p:cNvSpPr/>
          <p:nvPr/>
        </p:nvSpPr>
        <p:spPr>
          <a:xfrm>
            <a:off x="854861" y="312155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12" name="TextBox 11">
            <a:extLst>
              <a:ext uri="{FF2B5EF4-FFF2-40B4-BE49-F238E27FC236}">
                <a16:creationId xmlns:a16="http://schemas.microsoft.com/office/drawing/2014/main" id="{F7792ECE-290C-4E70-B447-89DDE821C0B6}"/>
              </a:ext>
            </a:extLst>
          </p:cNvPr>
          <p:cNvSpPr txBox="1"/>
          <p:nvPr/>
        </p:nvSpPr>
        <p:spPr>
          <a:xfrm>
            <a:off x="-206284" y="2494007"/>
            <a:ext cx="294487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52C9BD"/>
                </a:solidFill>
                <a:effectLst/>
                <a:uLnTx/>
                <a:uFillTx/>
                <a:latin typeface="Tw Cen MT" panose="020B0602020104020603" pitchFamily="34" charset="0"/>
                <a:ea typeface="+mn-ea"/>
                <a:cs typeface="+mn-cs"/>
              </a:rPr>
              <a:t>INTRODUCTION</a:t>
            </a:r>
            <a:endParaRPr kumimoji="0" lang="en-US" sz="3200" b="1" i="0" u="none" strike="noStrike" kern="1200" cap="none" spc="0" normalizeH="0" baseline="0" noProof="0" dirty="0">
              <a:ln>
                <a:noFill/>
              </a:ln>
              <a:solidFill>
                <a:srgbClr val="52C9BD"/>
              </a:solidFill>
              <a:effectLst/>
              <a:uLnTx/>
              <a:uFillTx/>
              <a:latin typeface="Tw Cen MT" panose="020B0602020104020603" pitchFamily="34" charset="0"/>
              <a:ea typeface="+mn-ea"/>
              <a:cs typeface="+mn-cs"/>
            </a:endParaRPr>
          </a:p>
        </p:txBody>
      </p:sp>
      <p:sp>
        <p:nvSpPr>
          <p:cNvPr id="14" name="Arc 13">
            <a:extLst>
              <a:ext uri="{FF2B5EF4-FFF2-40B4-BE49-F238E27FC236}">
                <a16:creationId xmlns:a16="http://schemas.microsoft.com/office/drawing/2014/main" id="{53C39907-368D-4E85-857A-A59F104DFEFC}"/>
              </a:ext>
            </a:extLst>
          </p:cNvPr>
          <p:cNvSpPr/>
          <p:nvPr/>
        </p:nvSpPr>
        <p:spPr>
          <a:xfrm rot="5400000">
            <a:off x="2767298" y="3009158"/>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15" name="Oval 14">
            <a:extLst>
              <a:ext uri="{FF2B5EF4-FFF2-40B4-BE49-F238E27FC236}">
                <a16:creationId xmlns:a16="http://schemas.microsoft.com/office/drawing/2014/main" id="{64B48444-F712-4FC3-A9C1-2909AC66AAFB}"/>
              </a:ext>
            </a:extLst>
          </p:cNvPr>
          <p:cNvSpPr/>
          <p:nvPr/>
        </p:nvSpPr>
        <p:spPr>
          <a:xfrm>
            <a:off x="3131629" y="3373489"/>
            <a:ext cx="190500" cy="190500"/>
          </a:xfrm>
          <a:prstGeom prst="ellipse">
            <a:avLst/>
          </a:prstGeom>
          <a:solidFill>
            <a:srgbClr val="48C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7CC99"/>
              </a:solidFill>
              <a:effectLst/>
              <a:uLnTx/>
              <a:uFillTx/>
              <a:latin typeface="Tw Cen MT" panose="020B0602020104020603" pitchFamily="34" charset="0"/>
              <a:ea typeface="+mn-ea"/>
              <a:cs typeface="+mn-cs"/>
            </a:endParaRPr>
          </a:p>
        </p:txBody>
      </p:sp>
      <p:sp>
        <p:nvSpPr>
          <p:cNvPr id="16" name="Circle: Hollow 15">
            <a:extLst>
              <a:ext uri="{FF2B5EF4-FFF2-40B4-BE49-F238E27FC236}">
                <a16:creationId xmlns:a16="http://schemas.microsoft.com/office/drawing/2014/main" id="{FC2C1C56-9841-45E2-99B3-3EA9BBD45444}"/>
              </a:ext>
            </a:extLst>
          </p:cNvPr>
          <p:cNvSpPr/>
          <p:nvPr/>
        </p:nvSpPr>
        <p:spPr>
          <a:xfrm>
            <a:off x="3012566" y="3254426"/>
            <a:ext cx="428626" cy="428626"/>
          </a:xfrm>
          <a:prstGeom prst="donut">
            <a:avLst>
              <a:gd name="adj" fmla="val 5281"/>
            </a:avLst>
          </a:prstGeom>
          <a:solidFill>
            <a:srgbClr val="48C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7CC99"/>
              </a:solidFill>
              <a:effectLst/>
              <a:uLnTx/>
              <a:uFillTx/>
              <a:latin typeface="Tw Cen MT" panose="020B0602020104020603" pitchFamily="34" charset="0"/>
              <a:ea typeface="+mn-ea"/>
              <a:cs typeface="+mn-cs"/>
            </a:endParaRPr>
          </a:p>
        </p:txBody>
      </p:sp>
      <p:sp>
        <p:nvSpPr>
          <p:cNvPr id="17" name="Circle: Hollow 16">
            <a:extLst>
              <a:ext uri="{FF2B5EF4-FFF2-40B4-BE49-F238E27FC236}">
                <a16:creationId xmlns:a16="http://schemas.microsoft.com/office/drawing/2014/main" id="{04335EDA-E118-4CC0-A600-FFEA7CF75033}"/>
              </a:ext>
            </a:extLst>
          </p:cNvPr>
          <p:cNvSpPr/>
          <p:nvPr/>
        </p:nvSpPr>
        <p:spPr>
          <a:xfrm>
            <a:off x="2879694" y="3121554"/>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cxnSp>
        <p:nvCxnSpPr>
          <p:cNvPr id="18" name="Straight Connector 17">
            <a:extLst>
              <a:ext uri="{FF2B5EF4-FFF2-40B4-BE49-F238E27FC236}">
                <a16:creationId xmlns:a16="http://schemas.microsoft.com/office/drawing/2014/main" id="{C0A601E7-BF87-4436-B35D-2AEB9EC3A862}"/>
              </a:ext>
            </a:extLst>
          </p:cNvPr>
          <p:cNvCxnSpPr>
            <a:cxnSpLocks/>
          </p:cNvCxnSpPr>
          <p:nvPr/>
        </p:nvCxnSpPr>
        <p:spPr>
          <a:xfrm flipV="1">
            <a:off x="3226880" y="2088167"/>
            <a:ext cx="0" cy="1033387"/>
          </a:xfrm>
          <a:prstGeom prst="line">
            <a:avLst/>
          </a:prstGeom>
          <a:ln w="19050">
            <a:solidFill>
              <a:srgbClr val="38A3A5"/>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2682304E-3409-4859-BCA1-90C08E5C8C0A}"/>
              </a:ext>
            </a:extLst>
          </p:cNvPr>
          <p:cNvSpPr/>
          <p:nvPr/>
        </p:nvSpPr>
        <p:spPr>
          <a:xfrm>
            <a:off x="3164759" y="2041811"/>
            <a:ext cx="124240" cy="124240"/>
          </a:xfrm>
          <a:prstGeom prst="ellipse">
            <a:avLst/>
          </a:prstGeom>
          <a:solidFill>
            <a:srgbClr val="48C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7CC99"/>
              </a:solidFill>
              <a:effectLst/>
              <a:uLnTx/>
              <a:uFillTx/>
              <a:latin typeface="Tw Cen MT" panose="020B0602020104020603" pitchFamily="34" charset="0"/>
              <a:ea typeface="+mn-ea"/>
              <a:cs typeface="+mn-cs"/>
            </a:endParaRPr>
          </a:p>
        </p:txBody>
      </p:sp>
      <p:sp>
        <p:nvSpPr>
          <p:cNvPr id="20" name="TextBox 19">
            <a:extLst>
              <a:ext uri="{FF2B5EF4-FFF2-40B4-BE49-F238E27FC236}">
                <a16:creationId xmlns:a16="http://schemas.microsoft.com/office/drawing/2014/main" id="{EB152C26-EDD2-44F6-B16E-958F7B292CE6}"/>
              </a:ext>
            </a:extLst>
          </p:cNvPr>
          <p:cNvSpPr txBox="1"/>
          <p:nvPr/>
        </p:nvSpPr>
        <p:spPr>
          <a:xfrm>
            <a:off x="1616669" y="3905553"/>
            <a:ext cx="304621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48CAE4"/>
                </a:solidFill>
                <a:effectLst/>
                <a:uLnTx/>
                <a:uFillTx/>
                <a:latin typeface="Tw Cen MT" panose="020B0602020104020603" pitchFamily="34" charset="0"/>
                <a:ea typeface="+mn-ea"/>
                <a:cs typeface="+mn-cs"/>
              </a:rPr>
              <a:t>Contex</a:t>
            </a:r>
            <a:r>
              <a:rPr lang="fr-MA" sz="2800" b="1" dirty="0">
                <a:solidFill>
                  <a:srgbClr val="48CAE4"/>
                </a:solidFill>
                <a:latin typeface="Tw Cen MT" panose="020B0602020104020603" pitchFamily="34" charset="0"/>
              </a:rPr>
              <a:t>t</a:t>
            </a:r>
            <a:r>
              <a:rPr kumimoji="0" lang="en-US" sz="2800" b="1" i="0" u="none" strike="noStrike" kern="1200" cap="none" spc="0" normalizeH="0" baseline="0" noProof="0" dirty="0">
                <a:ln>
                  <a:noFill/>
                </a:ln>
                <a:solidFill>
                  <a:srgbClr val="48CAE4"/>
                </a:solidFill>
                <a:effectLst/>
                <a:uLnTx/>
                <a:uFillTx/>
                <a:latin typeface="Tw Cen MT" panose="020B0602020104020603" pitchFamily="34" charset="0"/>
                <a:ea typeface="+mn-ea"/>
                <a:cs typeface="+mn-cs"/>
              </a:rPr>
              <a:t>e</a:t>
            </a:r>
            <a:r>
              <a:rPr kumimoji="0" lang="en-US" sz="2800" b="1" i="0" u="none" strike="noStrike" kern="1200" cap="none" spc="0" normalizeH="0" noProof="0" dirty="0">
                <a:ln>
                  <a:noFill/>
                </a:ln>
                <a:solidFill>
                  <a:srgbClr val="48CAE4"/>
                </a:solidFill>
                <a:effectLst/>
                <a:uLnTx/>
                <a:uFillTx/>
                <a:latin typeface="Tw Cen MT" panose="020B0602020104020603" pitchFamily="34" charset="0"/>
                <a:ea typeface="+mn-ea"/>
                <a:cs typeface="+mn-cs"/>
              </a:rPr>
              <a:t> </a:t>
            </a:r>
            <a:r>
              <a:rPr kumimoji="0" lang="fr-FR" sz="2800" b="1" i="0" u="none" strike="noStrike" kern="1200" cap="none" spc="0" normalizeH="0" dirty="0">
                <a:ln>
                  <a:noFill/>
                </a:ln>
                <a:solidFill>
                  <a:srgbClr val="48CAE4"/>
                </a:solidFill>
                <a:effectLst/>
                <a:uLnTx/>
                <a:uFillTx/>
                <a:latin typeface="Tw Cen MT" panose="020B0602020104020603" pitchFamily="34" charset="0"/>
                <a:ea typeface="+mn-ea"/>
                <a:cs typeface="+mn-cs"/>
              </a:rPr>
              <a:t>général</a:t>
            </a:r>
            <a:r>
              <a:rPr kumimoji="0" lang="en-US" sz="2800" b="1" i="0" u="none" strike="noStrike" kern="1200" cap="none" spc="0" normalizeH="0" baseline="0" noProof="0" dirty="0">
                <a:ln>
                  <a:noFill/>
                </a:ln>
                <a:solidFill>
                  <a:srgbClr val="48CAE4"/>
                </a:solidFill>
                <a:effectLst/>
                <a:uLnTx/>
                <a:uFillTx/>
                <a:latin typeface="Tw Cen MT" panose="020B0602020104020603" pitchFamily="34" charset="0"/>
                <a:ea typeface="+mn-ea"/>
                <a:cs typeface="+mn-cs"/>
              </a:rPr>
              <a:t> du projet</a:t>
            </a:r>
            <a:endParaRPr kumimoji="0" lang="en-US" sz="3200" b="1" i="0" u="none" strike="noStrike" kern="1200" cap="none" spc="0" normalizeH="0" baseline="0" noProof="0" dirty="0">
              <a:ln>
                <a:noFill/>
              </a:ln>
              <a:solidFill>
                <a:srgbClr val="48CAE4"/>
              </a:solidFill>
              <a:effectLst/>
              <a:uLnTx/>
              <a:uFillTx/>
              <a:latin typeface="Tw Cen MT" panose="020B0602020104020603" pitchFamily="34" charset="0"/>
              <a:ea typeface="+mn-ea"/>
              <a:cs typeface="+mn-cs"/>
            </a:endParaRPr>
          </a:p>
        </p:txBody>
      </p:sp>
      <p:sp>
        <p:nvSpPr>
          <p:cNvPr id="22" name="Arc 21">
            <a:extLst>
              <a:ext uri="{FF2B5EF4-FFF2-40B4-BE49-F238E27FC236}">
                <a16:creationId xmlns:a16="http://schemas.microsoft.com/office/drawing/2014/main" id="{17F61C6F-56B2-4134-8CC2-F589003C8B35}"/>
              </a:ext>
            </a:extLst>
          </p:cNvPr>
          <p:cNvSpPr/>
          <p:nvPr/>
        </p:nvSpPr>
        <p:spPr>
          <a:xfrm>
            <a:off x="4708262" y="3020745"/>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
        <p:nvSpPr>
          <p:cNvPr id="23" name="Oval 22">
            <a:extLst>
              <a:ext uri="{FF2B5EF4-FFF2-40B4-BE49-F238E27FC236}">
                <a16:creationId xmlns:a16="http://schemas.microsoft.com/office/drawing/2014/main" id="{6B7E0961-DB3E-417A-9099-B225E438FF5A}"/>
              </a:ext>
            </a:extLst>
          </p:cNvPr>
          <p:cNvSpPr/>
          <p:nvPr/>
        </p:nvSpPr>
        <p:spPr>
          <a:xfrm>
            <a:off x="5072593" y="3385076"/>
            <a:ext cx="190500" cy="190500"/>
          </a:xfrm>
          <a:prstGeom prst="ellipse">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24" name="Circle: Hollow 23">
            <a:extLst>
              <a:ext uri="{FF2B5EF4-FFF2-40B4-BE49-F238E27FC236}">
                <a16:creationId xmlns:a16="http://schemas.microsoft.com/office/drawing/2014/main" id="{E1FED528-B973-4BDD-8044-51E5C78A0ADA}"/>
              </a:ext>
            </a:extLst>
          </p:cNvPr>
          <p:cNvSpPr/>
          <p:nvPr/>
        </p:nvSpPr>
        <p:spPr>
          <a:xfrm>
            <a:off x="4953530" y="3266013"/>
            <a:ext cx="428626" cy="428626"/>
          </a:xfrm>
          <a:prstGeom prst="donut">
            <a:avLst>
              <a:gd name="adj" fmla="val 5281"/>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sp>
        <p:nvSpPr>
          <p:cNvPr id="25" name="Circle: Hollow 24">
            <a:extLst>
              <a:ext uri="{FF2B5EF4-FFF2-40B4-BE49-F238E27FC236}">
                <a16:creationId xmlns:a16="http://schemas.microsoft.com/office/drawing/2014/main" id="{6C4275E4-79BE-40FE-8519-879B697E5C94}"/>
              </a:ext>
            </a:extLst>
          </p:cNvPr>
          <p:cNvSpPr/>
          <p:nvPr/>
        </p:nvSpPr>
        <p:spPr>
          <a:xfrm>
            <a:off x="4820658" y="3133141"/>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Tw Cen MT" panose="020B0602020104020603" pitchFamily="34" charset="0"/>
              <a:ea typeface="+mn-ea"/>
              <a:cs typeface="+mn-cs"/>
            </a:endParaRPr>
          </a:p>
        </p:txBody>
      </p:sp>
      <p:cxnSp>
        <p:nvCxnSpPr>
          <p:cNvPr id="26" name="Straight Connector 25">
            <a:extLst>
              <a:ext uri="{FF2B5EF4-FFF2-40B4-BE49-F238E27FC236}">
                <a16:creationId xmlns:a16="http://schemas.microsoft.com/office/drawing/2014/main" id="{A7A196CE-36A3-4644-B038-CAD55312BF83}"/>
              </a:ext>
            </a:extLst>
          </p:cNvPr>
          <p:cNvCxnSpPr>
            <a:cxnSpLocks/>
          </p:cNvCxnSpPr>
          <p:nvPr/>
        </p:nvCxnSpPr>
        <p:spPr>
          <a:xfrm flipV="1">
            <a:off x="5167844" y="3827512"/>
            <a:ext cx="0" cy="1033387"/>
          </a:xfrm>
          <a:prstGeom prst="line">
            <a:avLst/>
          </a:prstGeom>
          <a:ln w="19050">
            <a:solidFill>
              <a:srgbClr val="0096C7"/>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A758655-DBF9-422F-8E26-A451DF1D93E5}"/>
              </a:ext>
            </a:extLst>
          </p:cNvPr>
          <p:cNvSpPr/>
          <p:nvPr/>
        </p:nvSpPr>
        <p:spPr>
          <a:xfrm>
            <a:off x="5105723" y="4835766"/>
            <a:ext cx="124240" cy="124240"/>
          </a:xfrm>
          <a:prstGeom prst="ellipse">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Tw Cen MT" panose="020B0602020104020603" pitchFamily="34" charset="0"/>
              <a:ea typeface="+mn-ea"/>
              <a:cs typeface="+mn-cs"/>
            </a:endParaRPr>
          </a:p>
        </p:txBody>
      </p:sp>
      <p:sp>
        <p:nvSpPr>
          <p:cNvPr id="28" name="TextBox 27">
            <a:extLst>
              <a:ext uri="{FF2B5EF4-FFF2-40B4-BE49-F238E27FC236}">
                <a16:creationId xmlns:a16="http://schemas.microsoft.com/office/drawing/2014/main" id="{D8F84A9C-5FE9-4004-8AB4-15B39167F27F}"/>
              </a:ext>
            </a:extLst>
          </p:cNvPr>
          <p:cNvSpPr txBox="1"/>
          <p:nvPr/>
        </p:nvSpPr>
        <p:spPr>
          <a:xfrm>
            <a:off x="3490181" y="1900808"/>
            <a:ext cx="300910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2800" b="1" dirty="0">
                <a:solidFill>
                  <a:srgbClr val="0096C7"/>
                </a:solidFill>
                <a:latin typeface="Tw Cen MT" panose="020B0602020104020603" pitchFamily="34" charset="0"/>
              </a:rPr>
              <a:t>Analyse</a:t>
            </a:r>
            <a:r>
              <a:rPr lang="en-US" sz="2800" b="1" noProof="0" dirty="0">
                <a:solidFill>
                  <a:srgbClr val="0096C7"/>
                </a:solidFill>
                <a:latin typeface="Tw Cen MT" panose="020B0602020104020603" pitchFamily="34" charset="0"/>
              </a:rPr>
              <a:t> &amp; Etude </a:t>
            </a:r>
            <a:r>
              <a:rPr lang="fr-FR" sz="2800" b="1" dirty="0">
                <a:solidFill>
                  <a:srgbClr val="0096C7"/>
                </a:solidFill>
                <a:latin typeface="Tw Cen MT" panose="020B0602020104020603" pitchFamily="34" charset="0"/>
              </a:rPr>
              <a:t>conceptuelle</a:t>
            </a:r>
            <a:endParaRPr kumimoji="0" lang="fr-FR" sz="3200" b="1" i="0" u="none" strike="noStrike" kern="1200" cap="none" spc="0" normalizeH="0" baseline="0" dirty="0">
              <a:ln>
                <a:noFill/>
              </a:ln>
              <a:solidFill>
                <a:srgbClr val="0096C7"/>
              </a:solidFill>
              <a:effectLst/>
              <a:uLnTx/>
              <a:uFillTx/>
              <a:latin typeface="Tw Cen MT" panose="020B0602020104020603" pitchFamily="34" charset="0"/>
            </a:endParaRPr>
          </a:p>
        </p:txBody>
      </p:sp>
      <p:sp>
        <p:nvSpPr>
          <p:cNvPr id="29" name="TextBox 28">
            <a:extLst>
              <a:ext uri="{FF2B5EF4-FFF2-40B4-BE49-F238E27FC236}">
                <a16:creationId xmlns:a16="http://schemas.microsoft.com/office/drawing/2014/main" id="{0218FE2B-7A0A-4D17-A6DC-37978FFD62A1}"/>
              </a:ext>
            </a:extLst>
          </p:cNvPr>
          <p:cNvSpPr txBox="1"/>
          <p:nvPr/>
        </p:nvSpPr>
        <p:spPr>
          <a:xfrm>
            <a:off x="4989032" y="5003779"/>
            <a:ext cx="393124" cy="461665"/>
          </a:xfrm>
          <a:prstGeom prst="rect">
            <a:avLst/>
          </a:prstGeom>
          <a:noFill/>
        </p:spPr>
        <p:txBody>
          <a:bodyPr wrap="square" rtlCol="0">
            <a:spAutoFit/>
          </a:bodyPr>
          <a:lstStyle/>
          <a:p>
            <a:pPr lvl="0">
              <a:defRPr/>
            </a:pPr>
            <a:r>
              <a:rPr lang="en-US" sz="2400" dirty="0">
                <a:solidFill>
                  <a:schemeClr val="bg1">
                    <a:lumMod val="65000"/>
                  </a:schemeClr>
                </a:solidFill>
                <a:latin typeface="Arial Black" panose="020B0A04020102020204" pitchFamily="34" charset="0"/>
              </a:rPr>
              <a:t>2</a:t>
            </a:r>
          </a:p>
        </p:txBody>
      </p:sp>
      <p:cxnSp>
        <p:nvCxnSpPr>
          <p:cNvPr id="31" name="Straight Connector 30">
            <a:extLst>
              <a:ext uri="{FF2B5EF4-FFF2-40B4-BE49-F238E27FC236}">
                <a16:creationId xmlns:a16="http://schemas.microsoft.com/office/drawing/2014/main" id="{84ADEBDE-B1A5-4374-A9CD-274CBC2593A9}"/>
              </a:ext>
            </a:extLst>
          </p:cNvPr>
          <p:cNvCxnSpPr>
            <a:cxnSpLocks/>
          </p:cNvCxnSpPr>
          <p:nvPr/>
        </p:nvCxnSpPr>
        <p:spPr>
          <a:xfrm>
            <a:off x="4315138" y="5522328"/>
            <a:ext cx="1611454" cy="13690"/>
          </a:xfrm>
          <a:prstGeom prst="line">
            <a:avLst/>
          </a:prstGeom>
          <a:ln w="19050">
            <a:solidFill>
              <a:srgbClr val="0096C7"/>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924056-D310-443C-9A97-82A565EA71E3}"/>
              </a:ext>
            </a:extLst>
          </p:cNvPr>
          <p:cNvCxnSpPr>
            <a:cxnSpLocks/>
          </p:cNvCxnSpPr>
          <p:nvPr/>
        </p:nvCxnSpPr>
        <p:spPr>
          <a:xfrm>
            <a:off x="2579847" y="1483621"/>
            <a:ext cx="1294065" cy="0"/>
          </a:xfrm>
          <a:prstGeom prst="line">
            <a:avLst/>
          </a:prstGeom>
          <a:ln w="19050">
            <a:solidFill>
              <a:srgbClr val="48CAE4"/>
            </a:solidFill>
          </a:ln>
        </p:spPr>
        <p:style>
          <a:lnRef idx="1">
            <a:schemeClr val="accent1"/>
          </a:lnRef>
          <a:fillRef idx="0">
            <a:schemeClr val="accent1"/>
          </a:fillRef>
          <a:effectRef idx="0">
            <a:schemeClr val="accent1"/>
          </a:effectRef>
          <a:fontRef idx="minor">
            <a:schemeClr val="tx1"/>
          </a:fontRef>
        </p:style>
      </p:cxnSp>
      <p:cxnSp>
        <p:nvCxnSpPr>
          <p:cNvPr id="44" name="Straight Connector 3">
            <a:extLst>
              <a:ext uri="{FF2B5EF4-FFF2-40B4-BE49-F238E27FC236}">
                <a16:creationId xmlns:a16="http://schemas.microsoft.com/office/drawing/2014/main" id="{CCCC7AA3-0239-4EC2-B8B0-F2CD4D941452}"/>
              </a:ext>
            </a:extLst>
          </p:cNvPr>
          <p:cNvCxnSpPr>
            <a:cxnSpLocks/>
          </p:cNvCxnSpPr>
          <p:nvPr/>
        </p:nvCxnSpPr>
        <p:spPr>
          <a:xfrm>
            <a:off x="5404956" y="3468739"/>
            <a:ext cx="20955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30CED4E-8099-4464-A91D-B2681C0FB01F}"/>
              </a:ext>
            </a:extLst>
          </p:cNvPr>
          <p:cNvSpPr txBox="1"/>
          <p:nvPr/>
        </p:nvSpPr>
        <p:spPr>
          <a:xfrm>
            <a:off x="3677652" y="224496"/>
            <a:ext cx="483669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0096C7"/>
                </a:solidFill>
                <a:effectLst/>
                <a:uLnTx/>
                <a:uFillTx/>
                <a:latin typeface="Tw Cen MT" panose="020B0602020104020603" pitchFamily="34" charset="0"/>
                <a:ea typeface="+mn-ea"/>
                <a:cs typeface="+mn-cs"/>
              </a:rPr>
              <a:t>PLAN</a:t>
            </a:r>
          </a:p>
        </p:txBody>
      </p:sp>
      <p:sp>
        <p:nvSpPr>
          <p:cNvPr id="45" name="Arc 44">
            <a:extLst>
              <a:ext uri="{FF2B5EF4-FFF2-40B4-BE49-F238E27FC236}">
                <a16:creationId xmlns:a16="http://schemas.microsoft.com/office/drawing/2014/main" id="{E1AE6166-AA8F-44EE-98C5-A626EE2E3713}"/>
              </a:ext>
            </a:extLst>
          </p:cNvPr>
          <p:cNvSpPr/>
          <p:nvPr/>
        </p:nvSpPr>
        <p:spPr>
          <a:xfrm rot="5400000">
            <a:off x="6479232" y="3024922"/>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46" name="Oval 14">
            <a:extLst>
              <a:ext uri="{FF2B5EF4-FFF2-40B4-BE49-F238E27FC236}">
                <a16:creationId xmlns:a16="http://schemas.microsoft.com/office/drawing/2014/main" id="{DED07DFF-36C6-4EE2-852A-AB3167145137}"/>
              </a:ext>
            </a:extLst>
          </p:cNvPr>
          <p:cNvSpPr/>
          <p:nvPr/>
        </p:nvSpPr>
        <p:spPr>
          <a:xfrm>
            <a:off x="6843563" y="3389253"/>
            <a:ext cx="190500" cy="190500"/>
          </a:xfrm>
          <a:prstGeom prst="ellipse">
            <a:avLst/>
          </a:prstGeom>
          <a:solidFill>
            <a:srgbClr val="0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47" name="Circle: Hollow 15">
            <a:extLst>
              <a:ext uri="{FF2B5EF4-FFF2-40B4-BE49-F238E27FC236}">
                <a16:creationId xmlns:a16="http://schemas.microsoft.com/office/drawing/2014/main" id="{094FBE0A-E85C-4382-8D15-5241C912BECE}"/>
              </a:ext>
            </a:extLst>
          </p:cNvPr>
          <p:cNvSpPr/>
          <p:nvPr/>
        </p:nvSpPr>
        <p:spPr>
          <a:xfrm>
            <a:off x="6724500" y="3270190"/>
            <a:ext cx="428626" cy="428626"/>
          </a:xfrm>
          <a:prstGeom prst="donut">
            <a:avLst>
              <a:gd name="adj" fmla="val 5281"/>
            </a:avLst>
          </a:prstGeom>
          <a:solidFill>
            <a:srgbClr val="0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48" name="Circle: Hollow 16">
            <a:extLst>
              <a:ext uri="{FF2B5EF4-FFF2-40B4-BE49-F238E27FC236}">
                <a16:creationId xmlns:a16="http://schemas.microsoft.com/office/drawing/2014/main" id="{E1DD8E69-7F1B-4DDC-B576-CDC7E02D8D49}"/>
              </a:ext>
            </a:extLst>
          </p:cNvPr>
          <p:cNvSpPr/>
          <p:nvPr/>
        </p:nvSpPr>
        <p:spPr>
          <a:xfrm>
            <a:off x="6591628" y="3137318"/>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cxnSp>
        <p:nvCxnSpPr>
          <p:cNvPr id="49" name="Straight Connector 17">
            <a:extLst>
              <a:ext uri="{FF2B5EF4-FFF2-40B4-BE49-F238E27FC236}">
                <a16:creationId xmlns:a16="http://schemas.microsoft.com/office/drawing/2014/main" id="{BEEE3410-58DC-48FF-8760-959362EE2FAA}"/>
              </a:ext>
            </a:extLst>
          </p:cNvPr>
          <p:cNvCxnSpPr>
            <a:cxnSpLocks/>
          </p:cNvCxnSpPr>
          <p:nvPr/>
        </p:nvCxnSpPr>
        <p:spPr>
          <a:xfrm flipV="1">
            <a:off x="6938814" y="2103931"/>
            <a:ext cx="0" cy="1033387"/>
          </a:xfrm>
          <a:prstGeom prst="line">
            <a:avLst/>
          </a:prstGeom>
          <a:ln w="19050">
            <a:solidFill>
              <a:srgbClr val="0077B6"/>
            </a:solidFill>
          </a:ln>
        </p:spPr>
        <p:style>
          <a:lnRef idx="1">
            <a:schemeClr val="accent1"/>
          </a:lnRef>
          <a:fillRef idx="0">
            <a:schemeClr val="accent1"/>
          </a:fillRef>
          <a:effectRef idx="0">
            <a:schemeClr val="accent1"/>
          </a:effectRef>
          <a:fontRef idx="minor">
            <a:schemeClr val="tx1"/>
          </a:fontRef>
        </p:style>
      </p:cxnSp>
      <p:sp>
        <p:nvSpPr>
          <p:cNvPr id="56" name="Oval 18">
            <a:extLst>
              <a:ext uri="{FF2B5EF4-FFF2-40B4-BE49-F238E27FC236}">
                <a16:creationId xmlns:a16="http://schemas.microsoft.com/office/drawing/2014/main" id="{FF93C946-6347-4DD8-8FA4-7730BCCABA3A}"/>
              </a:ext>
            </a:extLst>
          </p:cNvPr>
          <p:cNvSpPr/>
          <p:nvPr/>
        </p:nvSpPr>
        <p:spPr>
          <a:xfrm>
            <a:off x="6876693" y="1979691"/>
            <a:ext cx="124240" cy="124240"/>
          </a:xfrm>
          <a:prstGeom prst="ellipse">
            <a:avLst/>
          </a:prstGeom>
          <a:solidFill>
            <a:srgbClr val="0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58" name="Oval 22">
            <a:extLst>
              <a:ext uri="{FF2B5EF4-FFF2-40B4-BE49-F238E27FC236}">
                <a16:creationId xmlns:a16="http://schemas.microsoft.com/office/drawing/2014/main" id="{E860E4A2-3778-45DF-AF7A-544DFF7048E2}"/>
              </a:ext>
            </a:extLst>
          </p:cNvPr>
          <p:cNvSpPr/>
          <p:nvPr/>
        </p:nvSpPr>
        <p:spPr>
          <a:xfrm>
            <a:off x="10911599" y="3388777"/>
            <a:ext cx="190500" cy="190500"/>
          </a:xfrm>
          <a:prstGeom prst="ellipse">
            <a:avLst/>
          </a:prstGeom>
          <a:solidFill>
            <a:srgbClr val="02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59" name="Circle: Hollow 23">
            <a:extLst>
              <a:ext uri="{FF2B5EF4-FFF2-40B4-BE49-F238E27FC236}">
                <a16:creationId xmlns:a16="http://schemas.microsoft.com/office/drawing/2014/main" id="{4BBD2149-C56F-4AF1-BEAF-BF20DC32FDB1}"/>
              </a:ext>
            </a:extLst>
          </p:cNvPr>
          <p:cNvSpPr/>
          <p:nvPr/>
        </p:nvSpPr>
        <p:spPr>
          <a:xfrm>
            <a:off x="10792536" y="3269714"/>
            <a:ext cx="428626" cy="428626"/>
          </a:xfrm>
          <a:prstGeom prst="donut">
            <a:avLst>
              <a:gd name="adj" fmla="val 5281"/>
            </a:avLst>
          </a:prstGeom>
          <a:solidFill>
            <a:srgbClr val="023E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60" name="Circle: Hollow 24">
            <a:extLst>
              <a:ext uri="{FF2B5EF4-FFF2-40B4-BE49-F238E27FC236}">
                <a16:creationId xmlns:a16="http://schemas.microsoft.com/office/drawing/2014/main" id="{07C1F740-EFA1-4C64-A381-CD181B90EBF3}"/>
              </a:ext>
            </a:extLst>
          </p:cNvPr>
          <p:cNvSpPr/>
          <p:nvPr/>
        </p:nvSpPr>
        <p:spPr>
          <a:xfrm>
            <a:off x="10659664" y="3136842"/>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cxnSp>
        <p:nvCxnSpPr>
          <p:cNvPr id="63" name="Straight Connector 3">
            <a:extLst>
              <a:ext uri="{FF2B5EF4-FFF2-40B4-BE49-F238E27FC236}">
                <a16:creationId xmlns:a16="http://schemas.microsoft.com/office/drawing/2014/main" id="{BEBC67DD-1377-4A81-A717-2EFBE70FF514}"/>
              </a:ext>
            </a:extLst>
          </p:cNvPr>
          <p:cNvCxnSpPr>
            <a:cxnSpLocks/>
          </p:cNvCxnSpPr>
          <p:nvPr/>
        </p:nvCxnSpPr>
        <p:spPr>
          <a:xfrm>
            <a:off x="8959520" y="3468739"/>
            <a:ext cx="209550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5" name="TextBox 19">
            <a:extLst>
              <a:ext uri="{FF2B5EF4-FFF2-40B4-BE49-F238E27FC236}">
                <a16:creationId xmlns:a16="http://schemas.microsoft.com/office/drawing/2014/main" id="{DBD6F831-17B5-4279-A44C-380819AD92FA}"/>
              </a:ext>
            </a:extLst>
          </p:cNvPr>
          <p:cNvSpPr txBox="1"/>
          <p:nvPr/>
        </p:nvSpPr>
        <p:spPr>
          <a:xfrm>
            <a:off x="5880947" y="3930035"/>
            <a:ext cx="209196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77B6"/>
                </a:solidFill>
                <a:latin typeface="Tw Cen MT" panose="020B0602020104020603" pitchFamily="34" charset="0"/>
              </a:rPr>
              <a:t>Gestion du </a:t>
            </a:r>
            <a:r>
              <a:rPr kumimoji="0" lang="en-US" sz="2800" b="1" i="0" u="none" strike="noStrike" kern="1200" cap="none" spc="0" normalizeH="0" baseline="0" noProof="0" dirty="0">
                <a:ln>
                  <a:noFill/>
                </a:ln>
                <a:solidFill>
                  <a:srgbClr val="0077B6"/>
                </a:solidFill>
                <a:effectLst/>
                <a:uLnTx/>
                <a:uFillTx/>
                <a:latin typeface="Tw Cen MT" panose="020B0602020104020603" pitchFamily="34" charset="0"/>
                <a:ea typeface="+mn-ea"/>
                <a:cs typeface="+mn-cs"/>
              </a:rPr>
              <a:t> </a:t>
            </a:r>
            <a:r>
              <a:rPr kumimoji="0" lang="en-US" sz="2800" b="1" i="0" u="none" strike="noStrike" kern="1200" cap="none" spc="0" normalizeH="0" baseline="0" noProof="0" dirty="0" err="1">
                <a:ln>
                  <a:noFill/>
                </a:ln>
                <a:solidFill>
                  <a:srgbClr val="0077B6"/>
                </a:solidFill>
                <a:effectLst/>
                <a:uLnTx/>
                <a:uFillTx/>
                <a:latin typeface="Tw Cen MT" panose="020B0602020104020603" pitchFamily="34" charset="0"/>
                <a:ea typeface="+mn-ea"/>
                <a:cs typeface="+mn-cs"/>
              </a:rPr>
              <a:t>projet</a:t>
            </a:r>
            <a:endParaRPr kumimoji="0" lang="en-US" sz="3200" b="1" i="0" u="none" strike="noStrike" kern="1200" cap="none" spc="0" normalizeH="0" baseline="0" noProof="0" dirty="0">
              <a:ln>
                <a:noFill/>
              </a:ln>
              <a:solidFill>
                <a:srgbClr val="0077B6"/>
              </a:solidFill>
              <a:effectLst/>
              <a:uLnTx/>
              <a:uFillTx/>
              <a:latin typeface="Tw Cen MT" panose="020B0602020104020603" pitchFamily="34" charset="0"/>
              <a:ea typeface="+mn-ea"/>
              <a:cs typeface="+mn-cs"/>
            </a:endParaRPr>
          </a:p>
        </p:txBody>
      </p:sp>
      <p:sp>
        <p:nvSpPr>
          <p:cNvPr id="66" name="TextBox 27">
            <a:extLst>
              <a:ext uri="{FF2B5EF4-FFF2-40B4-BE49-F238E27FC236}">
                <a16:creationId xmlns:a16="http://schemas.microsoft.com/office/drawing/2014/main" id="{F80CDB16-3BED-4584-9FEE-472B67C8683A}"/>
              </a:ext>
            </a:extLst>
          </p:cNvPr>
          <p:cNvSpPr txBox="1"/>
          <p:nvPr/>
        </p:nvSpPr>
        <p:spPr>
          <a:xfrm>
            <a:off x="9770411" y="3936596"/>
            <a:ext cx="24728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23E8A"/>
                </a:solidFill>
                <a:effectLst/>
                <a:uLnTx/>
                <a:uFillTx/>
                <a:latin typeface="Tw Cen MT" panose="020B0602020104020603" pitchFamily="34" charset="0"/>
                <a:ea typeface="+mn-ea"/>
                <a:cs typeface="+mn-cs"/>
              </a:rPr>
              <a:t>CONCLUSION</a:t>
            </a:r>
          </a:p>
        </p:txBody>
      </p:sp>
      <p:sp>
        <p:nvSpPr>
          <p:cNvPr id="69" name="TextBox 20">
            <a:extLst>
              <a:ext uri="{FF2B5EF4-FFF2-40B4-BE49-F238E27FC236}">
                <a16:creationId xmlns:a16="http://schemas.microsoft.com/office/drawing/2014/main" id="{CFC843B4-9458-477E-B001-611936829D92}"/>
              </a:ext>
            </a:extLst>
          </p:cNvPr>
          <p:cNvSpPr txBox="1"/>
          <p:nvPr/>
        </p:nvSpPr>
        <p:spPr>
          <a:xfrm>
            <a:off x="6734276" y="1493505"/>
            <a:ext cx="418850" cy="461665"/>
          </a:xfrm>
          <a:prstGeom prst="rect">
            <a:avLst/>
          </a:prstGeom>
          <a:noFill/>
        </p:spPr>
        <p:txBody>
          <a:bodyPr wrap="square" rtlCol="0">
            <a:spAutoFit/>
          </a:bodyPr>
          <a:lstStyle/>
          <a:p>
            <a:pPr lvl="0">
              <a:defRPr/>
            </a:pPr>
            <a:r>
              <a:rPr lang="en-US" sz="2400" dirty="0">
                <a:solidFill>
                  <a:schemeClr val="bg1">
                    <a:lumMod val="65000"/>
                  </a:schemeClr>
                </a:solidFill>
                <a:latin typeface="Arial Black" panose="020B0A04020102020204" pitchFamily="34" charset="0"/>
              </a:rPr>
              <a:t>3</a:t>
            </a:r>
          </a:p>
        </p:txBody>
      </p:sp>
      <p:cxnSp>
        <p:nvCxnSpPr>
          <p:cNvPr id="70" name="Straight Connector 31">
            <a:extLst>
              <a:ext uri="{FF2B5EF4-FFF2-40B4-BE49-F238E27FC236}">
                <a16:creationId xmlns:a16="http://schemas.microsoft.com/office/drawing/2014/main" id="{6A462594-2D6A-4C29-A486-79058BAB98AE}"/>
              </a:ext>
            </a:extLst>
          </p:cNvPr>
          <p:cNvCxnSpPr>
            <a:cxnSpLocks/>
          </p:cNvCxnSpPr>
          <p:nvPr/>
        </p:nvCxnSpPr>
        <p:spPr>
          <a:xfrm>
            <a:off x="6206882" y="1467054"/>
            <a:ext cx="1463863" cy="0"/>
          </a:xfrm>
          <a:prstGeom prst="line">
            <a:avLst/>
          </a:prstGeom>
          <a:ln w="19050">
            <a:solidFill>
              <a:srgbClr val="0077B6"/>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3E434F52-FB92-E72B-1642-B7DE9809B395}"/>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ZoneTexte 5">
            <a:extLst>
              <a:ext uri="{FF2B5EF4-FFF2-40B4-BE49-F238E27FC236}">
                <a16:creationId xmlns:a16="http://schemas.microsoft.com/office/drawing/2014/main" id="{616D67DC-9D83-7275-0474-858DB14490F2}"/>
              </a:ext>
            </a:extLst>
          </p:cNvPr>
          <p:cNvSpPr txBox="1"/>
          <p:nvPr/>
        </p:nvSpPr>
        <p:spPr>
          <a:xfrm>
            <a:off x="3029514" y="1511133"/>
            <a:ext cx="317163" cy="461665"/>
          </a:xfrm>
          <a:prstGeom prst="rect">
            <a:avLst/>
          </a:prstGeom>
          <a:noFill/>
        </p:spPr>
        <p:txBody>
          <a:bodyPr wrap="square" rtlCol="0">
            <a:spAutoFit/>
          </a:bodyPr>
          <a:lstStyle/>
          <a:p>
            <a:pPr algn="l"/>
            <a:r>
              <a:rPr lang="fr-FR" sz="2400" dirty="0">
                <a:solidFill>
                  <a:schemeClr val="bg1">
                    <a:lumMod val="65000"/>
                  </a:schemeClr>
                </a:solidFill>
                <a:latin typeface="Arial Black" panose="020B0A04020102020204" pitchFamily="34" charset="0"/>
              </a:rPr>
              <a:t>1</a:t>
            </a:r>
          </a:p>
        </p:txBody>
      </p:sp>
      <p:sp>
        <p:nvSpPr>
          <p:cNvPr id="67" name="Arc 66">
            <a:extLst>
              <a:ext uri="{FF2B5EF4-FFF2-40B4-BE49-F238E27FC236}">
                <a16:creationId xmlns:a16="http://schemas.microsoft.com/office/drawing/2014/main" id="{AF7626B3-CA44-C556-BEDF-DBAA6139A223}"/>
              </a:ext>
            </a:extLst>
          </p:cNvPr>
          <p:cNvSpPr/>
          <p:nvPr/>
        </p:nvSpPr>
        <p:spPr>
          <a:xfrm>
            <a:off x="8503191" y="3013330"/>
            <a:ext cx="919162" cy="919162"/>
          </a:xfrm>
          <a:prstGeom prst="arc">
            <a:avLst>
              <a:gd name="adj1" fmla="val 5420354"/>
              <a:gd name="adj2" fmla="val 10853341"/>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68" name="Oval 22">
            <a:extLst>
              <a:ext uri="{FF2B5EF4-FFF2-40B4-BE49-F238E27FC236}">
                <a16:creationId xmlns:a16="http://schemas.microsoft.com/office/drawing/2014/main" id="{80747501-82D6-30BC-DE19-280314F6FDED}"/>
              </a:ext>
            </a:extLst>
          </p:cNvPr>
          <p:cNvSpPr/>
          <p:nvPr/>
        </p:nvSpPr>
        <p:spPr>
          <a:xfrm>
            <a:off x="8867522" y="3377661"/>
            <a:ext cx="157370" cy="186328"/>
          </a:xfrm>
          <a:prstGeom prst="ellipse">
            <a:avLst/>
          </a:prstGeom>
          <a:solidFill>
            <a:schemeClr val="accent3">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Tw Cen MT" panose="020B0602020104020603" pitchFamily="34" charset="0"/>
              <a:ea typeface="+mn-ea"/>
              <a:cs typeface="+mn-cs"/>
            </a:endParaRPr>
          </a:p>
        </p:txBody>
      </p:sp>
      <p:sp>
        <p:nvSpPr>
          <p:cNvPr id="71" name="Circle: Hollow 23">
            <a:extLst>
              <a:ext uri="{FF2B5EF4-FFF2-40B4-BE49-F238E27FC236}">
                <a16:creationId xmlns:a16="http://schemas.microsoft.com/office/drawing/2014/main" id="{128C1FD6-8628-8AAB-2792-5EFD0B53DB5F}"/>
              </a:ext>
            </a:extLst>
          </p:cNvPr>
          <p:cNvSpPr/>
          <p:nvPr/>
        </p:nvSpPr>
        <p:spPr>
          <a:xfrm>
            <a:off x="8748459" y="3258598"/>
            <a:ext cx="428626" cy="428626"/>
          </a:xfrm>
          <a:prstGeom prst="donut">
            <a:avLst>
              <a:gd name="adj" fmla="val 5281"/>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sp>
        <p:nvSpPr>
          <p:cNvPr id="72" name="Circle: Hollow 24">
            <a:extLst>
              <a:ext uri="{FF2B5EF4-FFF2-40B4-BE49-F238E27FC236}">
                <a16:creationId xmlns:a16="http://schemas.microsoft.com/office/drawing/2014/main" id="{6184C79E-4368-78AC-17E5-37F51FD5D63C}"/>
              </a:ext>
            </a:extLst>
          </p:cNvPr>
          <p:cNvSpPr/>
          <p:nvPr/>
        </p:nvSpPr>
        <p:spPr>
          <a:xfrm>
            <a:off x="8615587" y="3125726"/>
            <a:ext cx="694370" cy="694370"/>
          </a:xfrm>
          <a:prstGeom prst="donut">
            <a:avLst>
              <a:gd name="adj" fmla="val 287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Tw Cen MT" panose="020B0602020104020603" pitchFamily="34" charset="0"/>
              <a:ea typeface="+mn-ea"/>
              <a:cs typeface="+mn-cs"/>
            </a:endParaRPr>
          </a:p>
        </p:txBody>
      </p:sp>
      <p:cxnSp>
        <p:nvCxnSpPr>
          <p:cNvPr id="73" name="Straight Connector 25">
            <a:extLst>
              <a:ext uri="{FF2B5EF4-FFF2-40B4-BE49-F238E27FC236}">
                <a16:creationId xmlns:a16="http://schemas.microsoft.com/office/drawing/2014/main" id="{CE6A344C-7798-354E-9BAE-871C85232C37}"/>
              </a:ext>
            </a:extLst>
          </p:cNvPr>
          <p:cNvCxnSpPr>
            <a:cxnSpLocks/>
          </p:cNvCxnSpPr>
          <p:nvPr/>
        </p:nvCxnSpPr>
        <p:spPr>
          <a:xfrm flipV="1">
            <a:off x="8962773" y="3820097"/>
            <a:ext cx="0" cy="1033387"/>
          </a:xfrm>
          <a:prstGeom prst="line">
            <a:avLst/>
          </a:prstGeom>
          <a:ln w="19050">
            <a:solidFill>
              <a:srgbClr val="0096C7"/>
            </a:solidFill>
          </a:ln>
        </p:spPr>
        <p:style>
          <a:lnRef idx="1">
            <a:schemeClr val="accent1"/>
          </a:lnRef>
          <a:fillRef idx="0">
            <a:schemeClr val="accent1"/>
          </a:fillRef>
          <a:effectRef idx="0">
            <a:schemeClr val="accent1"/>
          </a:effectRef>
          <a:fontRef idx="minor">
            <a:schemeClr val="tx1"/>
          </a:fontRef>
        </p:style>
      </p:cxnSp>
      <p:sp>
        <p:nvSpPr>
          <p:cNvPr id="74" name="Oval 26">
            <a:extLst>
              <a:ext uri="{FF2B5EF4-FFF2-40B4-BE49-F238E27FC236}">
                <a16:creationId xmlns:a16="http://schemas.microsoft.com/office/drawing/2014/main" id="{BA92E7CA-53D1-6578-61E5-3AB93E078572}"/>
              </a:ext>
            </a:extLst>
          </p:cNvPr>
          <p:cNvSpPr/>
          <p:nvPr/>
        </p:nvSpPr>
        <p:spPr>
          <a:xfrm>
            <a:off x="8900652" y="4828351"/>
            <a:ext cx="124240" cy="12424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accent4">
                  <a:lumMod val="75000"/>
                </a:schemeClr>
              </a:solidFill>
              <a:effectLst/>
              <a:uLnTx/>
              <a:uFillTx/>
              <a:latin typeface="Tw Cen MT" panose="020B0602020104020603" pitchFamily="34" charset="0"/>
              <a:ea typeface="+mn-ea"/>
              <a:cs typeface="+mn-cs"/>
            </a:endParaRPr>
          </a:p>
        </p:txBody>
      </p:sp>
      <p:sp>
        <p:nvSpPr>
          <p:cNvPr id="75" name="TextBox 28">
            <a:extLst>
              <a:ext uri="{FF2B5EF4-FFF2-40B4-BE49-F238E27FC236}">
                <a16:creationId xmlns:a16="http://schemas.microsoft.com/office/drawing/2014/main" id="{1829E86C-9B51-3153-3390-93CC1DAFC64F}"/>
              </a:ext>
            </a:extLst>
          </p:cNvPr>
          <p:cNvSpPr txBox="1"/>
          <p:nvPr/>
        </p:nvSpPr>
        <p:spPr>
          <a:xfrm>
            <a:off x="8783961" y="4996364"/>
            <a:ext cx="393124" cy="461665"/>
          </a:xfrm>
          <a:prstGeom prst="rect">
            <a:avLst/>
          </a:prstGeom>
          <a:noFill/>
        </p:spPr>
        <p:txBody>
          <a:bodyPr wrap="square" rtlCol="0">
            <a:spAutoFit/>
          </a:bodyPr>
          <a:lstStyle/>
          <a:p>
            <a:pPr lvl="0">
              <a:defRPr/>
            </a:pPr>
            <a:r>
              <a:rPr lang="en-US" sz="2400" dirty="0">
                <a:solidFill>
                  <a:schemeClr val="bg1">
                    <a:lumMod val="65000"/>
                  </a:schemeClr>
                </a:solidFill>
                <a:latin typeface="Arial Black" panose="020B0A04020102020204" pitchFamily="34" charset="0"/>
              </a:rPr>
              <a:t>4</a:t>
            </a:r>
          </a:p>
        </p:txBody>
      </p:sp>
      <p:cxnSp>
        <p:nvCxnSpPr>
          <p:cNvPr id="76" name="Straight Connector 30">
            <a:extLst>
              <a:ext uri="{FF2B5EF4-FFF2-40B4-BE49-F238E27FC236}">
                <a16:creationId xmlns:a16="http://schemas.microsoft.com/office/drawing/2014/main" id="{8BF6DE11-D012-AD73-E7FF-497F835EACF4}"/>
              </a:ext>
            </a:extLst>
          </p:cNvPr>
          <p:cNvCxnSpPr>
            <a:cxnSpLocks/>
          </p:cNvCxnSpPr>
          <p:nvPr/>
        </p:nvCxnSpPr>
        <p:spPr>
          <a:xfrm>
            <a:off x="8110067" y="5514913"/>
            <a:ext cx="1611454" cy="13690"/>
          </a:xfrm>
          <a:prstGeom prst="line">
            <a:avLst/>
          </a:prstGeom>
          <a:ln w="19050">
            <a:solidFill>
              <a:srgbClr val="0096C7"/>
            </a:solidFill>
          </a:ln>
        </p:spPr>
        <p:style>
          <a:lnRef idx="1">
            <a:schemeClr val="accent1"/>
          </a:lnRef>
          <a:fillRef idx="0">
            <a:schemeClr val="accent1"/>
          </a:fillRef>
          <a:effectRef idx="0">
            <a:schemeClr val="accent1"/>
          </a:effectRef>
          <a:fontRef idx="minor">
            <a:schemeClr val="tx1"/>
          </a:fontRef>
        </p:style>
      </p:cxnSp>
      <p:cxnSp>
        <p:nvCxnSpPr>
          <p:cNvPr id="77" name="Straight Connector 3">
            <a:extLst>
              <a:ext uri="{FF2B5EF4-FFF2-40B4-BE49-F238E27FC236}">
                <a16:creationId xmlns:a16="http://schemas.microsoft.com/office/drawing/2014/main" id="{1FC432FE-8B8E-F459-69B9-6EAEF29DB68D}"/>
              </a:ext>
            </a:extLst>
          </p:cNvPr>
          <p:cNvCxnSpPr>
            <a:cxnSpLocks/>
          </p:cNvCxnSpPr>
          <p:nvPr/>
        </p:nvCxnSpPr>
        <p:spPr>
          <a:xfrm>
            <a:off x="7011187" y="3466655"/>
            <a:ext cx="1850232" cy="4172"/>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8" name="TextBox 19">
            <a:extLst>
              <a:ext uri="{FF2B5EF4-FFF2-40B4-BE49-F238E27FC236}">
                <a16:creationId xmlns:a16="http://schemas.microsoft.com/office/drawing/2014/main" id="{8881D037-DA96-128E-7AEA-C0943EBBA5A1}"/>
              </a:ext>
            </a:extLst>
          </p:cNvPr>
          <p:cNvSpPr txBox="1"/>
          <p:nvPr/>
        </p:nvSpPr>
        <p:spPr>
          <a:xfrm>
            <a:off x="7978908" y="1900808"/>
            <a:ext cx="2091967"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chemeClr val="accent4">
                    <a:lumMod val="75000"/>
                  </a:schemeClr>
                </a:solidFill>
                <a:effectLst/>
                <a:uLnTx/>
                <a:uFillTx/>
                <a:latin typeface="Tw Cen MT" panose="020B0602020104020603" pitchFamily="34" charset="0"/>
                <a:ea typeface="+mn-ea"/>
                <a:cs typeface="+mn-cs"/>
              </a:rPr>
              <a:t>Réalisation</a:t>
            </a:r>
            <a:r>
              <a:rPr kumimoji="0" lang="en-US" sz="2800" b="1" i="0" u="none" strike="noStrike" kern="1200" cap="none" spc="0" normalizeH="0" baseline="0" noProof="0" dirty="0">
                <a:ln>
                  <a:noFill/>
                </a:ln>
                <a:solidFill>
                  <a:schemeClr val="accent4">
                    <a:lumMod val="75000"/>
                  </a:schemeClr>
                </a:solidFill>
                <a:effectLst/>
                <a:uLnTx/>
                <a:uFillTx/>
                <a:latin typeface="Tw Cen MT" panose="020B0602020104020603" pitchFamily="34" charset="0"/>
                <a:ea typeface="+mn-ea"/>
                <a:cs typeface="+mn-cs"/>
              </a:rPr>
              <a:t> du </a:t>
            </a:r>
            <a:r>
              <a:rPr kumimoji="0" lang="en-US" sz="2800" b="1" i="0" u="none" strike="noStrike" kern="1200" cap="none" spc="0" normalizeH="0" baseline="0" noProof="0" dirty="0" err="1">
                <a:ln>
                  <a:noFill/>
                </a:ln>
                <a:solidFill>
                  <a:schemeClr val="accent4">
                    <a:lumMod val="75000"/>
                  </a:schemeClr>
                </a:solidFill>
                <a:effectLst/>
                <a:uLnTx/>
                <a:uFillTx/>
                <a:latin typeface="Tw Cen MT" panose="020B0602020104020603" pitchFamily="34" charset="0"/>
                <a:ea typeface="+mn-ea"/>
                <a:cs typeface="+mn-cs"/>
              </a:rPr>
              <a:t>projet</a:t>
            </a:r>
            <a:endParaRPr kumimoji="0" lang="en-US" sz="3200" b="1" i="0" u="none" strike="noStrike" kern="1200" cap="none" spc="0" normalizeH="0" baseline="0" noProof="0" dirty="0">
              <a:ln>
                <a:noFill/>
              </a:ln>
              <a:solidFill>
                <a:schemeClr val="accent4">
                  <a:lumMod val="75000"/>
                </a:schemeClr>
              </a:solidFill>
              <a:effectLst/>
              <a:uLnTx/>
              <a:uFillTx/>
              <a:latin typeface="Tw Cen MT" panose="020B0602020104020603" pitchFamily="34" charset="0"/>
              <a:ea typeface="+mn-ea"/>
              <a:cs typeface="+mn-cs"/>
            </a:endParaRPr>
          </a:p>
        </p:txBody>
      </p:sp>
      <p:sp>
        <p:nvSpPr>
          <p:cNvPr id="33" name="ZoneTexte 32">
            <a:extLst>
              <a:ext uri="{FF2B5EF4-FFF2-40B4-BE49-F238E27FC236}">
                <a16:creationId xmlns:a16="http://schemas.microsoft.com/office/drawing/2014/main" id="{EC35190B-3037-7BA5-2F30-DAA7833B98DA}"/>
              </a:ext>
            </a:extLst>
          </p:cNvPr>
          <p:cNvSpPr txBox="1"/>
          <p:nvPr/>
        </p:nvSpPr>
        <p:spPr>
          <a:xfrm>
            <a:off x="2062973" y="6360884"/>
            <a:ext cx="8500964" cy="400110"/>
          </a:xfrm>
          <a:prstGeom prst="rect">
            <a:avLst/>
          </a:prstGeom>
          <a:noFill/>
        </p:spPr>
        <p:txBody>
          <a:bodyPr wrap="square" rtlCol="0">
            <a:spAutoFit/>
          </a:bodyPr>
          <a:lstStyle/>
          <a:p>
            <a:pPr algn="ctr"/>
            <a:r>
              <a:rPr lang="fr-FR" sz="2000" dirty="0">
                <a:solidFill>
                  <a:schemeClr val="tx1">
                    <a:lumMod val="50000"/>
                    <a:lumOff val="50000"/>
                  </a:schemeClr>
                </a:solidFill>
                <a:latin typeface="Agency FB" panose="020B0503020202020204" pitchFamily="34" charset="0"/>
                <a:ea typeface="Times New Roman" panose="02020603050405020304" pitchFamily="18" charset="0"/>
              </a:rPr>
              <a:t>A</a:t>
            </a:r>
            <a:r>
              <a:rPr lang="fr-FR" sz="2000" dirty="0">
                <a:solidFill>
                  <a:schemeClr val="tx1">
                    <a:lumMod val="50000"/>
                    <a:lumOff val="50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tx1">
                  <a:lumMod val="50000"/>
                  <a:lumOff val="50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259725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00" fill="hold"/>
                                        <p:tgtEl>
                                          <p:spTgt spid="7"/>
                                        </p:tgtEl>
                                        <p:attrNameLst>
                                          <p:attrName>ppt_w</p:attrName>
                                        </p:attrNameLst>
                                      </p:cBhvr>
                                      <p:tavLst>
                                        <p:tav tm="0">
                                          <p:val>
                                            <p:fltVal val="0"/>
                                          </p:val>
                                        </p:tav>
                                        <p:tav tm="100000">
                                          <p:val>
                                            <p:strVal val="#ppt_w"/>
                                          </p:val>
                                        </p:tav>
                                      </p:tavLst>
                                    </p:anim>
                                    <p:anim calcmode="lin" valueType="num">
                                      <p:cBhvr>
                                        <p:cTn id="8" dur="200" fill="hold"/>
                                        <p:tgtEl>
                                          <p:spTgt spid="7"/>
                                        </p:tgtEl>
                                        <p:attrNameLst>
                                          <p:attrName>ppt_h</p:attrName>
                                        </p:attrNameLst>
                                      </p:cBhvr>
                                      <p:tavLst>
                                        <p:tav tm="0">
                                          <p:val>
                                            <p:fltVal val="0"/>
                                          </p:val>
                                        </p:tav>
                                        <p:tav tm="100000">
                                          <p:val>
                                            <p:strVal val="#ppt_h"/>
                                          </p:val>
                                        </p:tav>
                                      </p:tavLst>
                                    </p:anim>
                                    <p:animEffect transition="in" filter="fade">
                                      <p:cBhvr>
                                        <p:cTn id="9" dur="200"/>
                                        <p:tgtEl>
                                          <p:spTgt spid="7"/>
                                        </p:tgtEl>
                                      </p:cBhvr>
                                    </p:animEffect>
                                  </p:childTnLst>
                                </p:cTn>
                              </p:par>
                            </p:childTnLst>
                          </p:cTn>
                        </p:par>
                        <p:par>
                          <p:cTn id="10" fill="hold">
                            <p:stCondLst>
                              <p:cond delay="2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200" fill="hold"/>
                                        <p:tgtEl>
                                          <p:spTgt spid="8"/>
                                        </p:tgtEl>
                                        <p:attrNameLst>
                                          <p:attrName>ppt_w</p:attrName>
                                        </p:attrNameLst>
                                      </p:cBhvr>
                                      <p:tavLst>
                                        <p:tav tm="0">
                                          <p:val>
                                            <p:fltVal val="0"/>
                                          </p:val>
                                        </p:tav>
                                        <p:tav tm="100000">
                                          <p:val>
                                            <p:strVal val="#ppt_w"/>
                                          </p:val>
                                        </p:tav>
                                      </p:tavLst>
                                    </p:anim>
                                    <p:anim calcmode="lin" valueType="num">
                                      <p:cBhvr>
                                        <p:cTn id="14" dur="200" fill="hold"/>
                                        <p:tgtEl>
                                          <p:spTgt spid="8"/>
                                        </p:tgtEl>
                                        <p:attrNameLst>
                                          <p:attrName>ppt_h</p:attrName>
                                        </p:attrNameLst>
                                      </p:cBhvr>
                                      <p:tavLst>
                                        <p:tav tm="0">
                                          <p:val>
                                            <p:fltVal val="0"/>
                                          </p:val>
                                        </p:tav>
                                        <p:tav tm="100000">
                                          <p:val>
                                            <p:strVal val="#ppt_h"/>
                                          </p:val>
                                        </p:tav>
                                      </p:tavLst>
                                    </p:anim>
                                    <p:animEffect transition="in" filter="fade">
                                      <p:cBhvr>
                                        <p:cTn id="15" dur="200"/>
                                        <p:tgtEl>
                                          <p:spTgt spid="8"/>
                                        </p:tgtEl>
                                      </p:cBhvr>
                                    </p:animEffect>
                                  </p:childTnLst>
                                </p:cTn>
                              </p:par>
                            </p:childTnLst>
                          </p:cTn>
                        </p:par>
                        <p:par>
                          <p:cTn id="16" fill="hold">
                            <p:stCondLst>
                              <p:cond delay="4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200" fill="hold"/>
                                        <p:tgtEl>
                                          <p:spTgt spid="9"/>
                                        </p:tgtEl>
                                        <p:attrNameLst>
                                          <p:attrName>ppt_w</p:attrName>
                                        </p:attrNameLst>
                                      </p:cBhvr>
                                      <p:tavLst>
                                        <p:tav tm="0">
                                          <p:val>
                                            <p:fltVal val="0"/>
                                          </p:val>
                                        </p:tav>
                                        <p:tav tm="100000">
                                          <p:val>
                                            <p:strVal val="#ppt_w"/>
                                          </p:val>
                                        </p:tav>
                                      </p:tavLst>
                                    </p:anim>
                                    <p:anim calcmode="lin" valueType="num">
                                      <p:cBhvr>
                                        <p:cTn id="20" dur="200" fill="hold"/>
                                        <p:tgtEl>
                                          <p:spTgt spid="9"/>
                                        </p:tgtEl>
                                        <p:attrNameLst>
                                          <p:attrName>ppt_h</p:attrName>
                                        </p:attrNameLst>
                                      </p:cBhvr>
                                      <p:tavLst>
                                        <p:tav tm="0">
                                          <p:val>
                                            <p:fltVal val="0"/>
                                          </p:val>
                                        </p:tav>
                                        <p:tav tm="100000">
                                          <p:val>
                                            <p:strVal val="#ppt_h"/>
                                          </p:val>
                                        </p:tav>
                                      </p:tavLst>
                                    </p:anim>
                                    <p:animEffect transition="in" filter="fade">
                                      <p:cBhvr>
                                        <p:cTn id="21" dur="200"/>
                                        <p:tgtEl>
                                          <p:spTgt spid="9"/>
                                        </p:tgtEl>
                                      </p:cBhvr>
                                    </p:animEffect>
                                  </p:childTnLst>
                                </p:cTn>
                              </p:par>
                              <p:par>
                                <p:cTn id="22" presetID="47"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200"/>
                                        <p:tgtEl>
                                          <p:spTgt spid="12"/>
                                        </p:tgtEl>
                                      </p:cBhvr>
                                    </p:animEffect>
                                    <p:anim calcmode="lin" valueType="num">
                                      <p:cBhvr>
                                        <p:cTn id="25" dur="200" fill="hold"/>
                                        <p:tgtEl>
                                          <p:spTgt spid="12"/>
                                        </p:tgtEl>
                                        <p:attrNameLst>
                                          <p:attrName>ppt_x</p:attrName>
                                        </p:attrNameLst>
                                      </p:cBhvr>
                                      <p:tavLst>
                                        <p:tav tm="0">
                                          <p:val>
                                            <p:strVal val="#ppt_x"/>
                                          </p:val>
                                        </p:tav>
                                        <p:tav tm="100000">
                                          <p:val>
                                            <p:strVal val="#ppt_x"/>
                                          </p:val>
                                        </p:tav>
                                      </p:tavLst>
                                    </p:anim>
                                    <p:anim calcmode="lin" valueType="num">
                                      <p:cBhvr>
                                        <p:cTn id="26" dur="20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600"/>
                            </p:stCondLst>
                            <p:childTnLst>
                              <p:par>
                                <p:cTn id="28" presetID="22" presetClass="entr" presetSubtype="8"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200"/>
                                        <p:tgtEl>
                                          <p:spTgt spid="5"/>
                                        </p:tgtEl>
                                      </p:cBhvr>
                                    </p:animEffect>
                                  </p:childTnLst>
                                </p:cTn>
                              </p:par>
                            </p:childTnLst>
                          </p:cTn>
                        </p:par>
                        <p:par>
                          <p:cTn id="31" fill="hold">
                            <p:stCondLst>
                              <p:cond delay="800"/>
                            </p:stCondLst>
                            <p:childTnLst>
                              <p:par>
                                <p:cTn id="32" presetID="53" presetClass="entr" presetSubtype="16"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200" fill="hold"/>
                                        <p:tgtEl>
                                          <p:spTgt spid="15"/>
                                        </p:tgtEl>
                                        <p:attrNameLst>
                                          <p:attrName>ppt_w</p:attrName>
                                        </p:attrNameLst>
                                      </p:cBhvr>
                                      <p:tavLst>
                                        <p:tav tm="0">
                                          <p:val>
                                            <p:fltVal val="0"/>
                                          </p:val>
                                        </p:tav>
                                        <p:tav tm="100000">
                                          <p:val>
                                            <p:strVal val="#ppt_w"/>
                                          </p:val>
                                        </p:tav>
                                      </p:tavLst>
                                    </p:anim>
                                    <p:anim calcmode="lin" valueType="num">
                                      <p:cBhvr>
                                        <p:cTn id="35" dur="200" fill="hold"/>
                                        <p:tgtEl>
                                          <p:spTgt spid="15"/>
                                        </p:tgtEl>
                                        <p:attrNameLst>
                                          <p:attrName>ppt_h</p:attrName>
                                        </p:attrNameLst>
                                      </p:cBhvr>
                                      <p:tavLst>
                                        <p:tav tm="0">
                                          <p:val>
                                            <p:fltVal val="0"/>
                                          </p:val>
                                        </p:tav>
                                        <p:tav tm="100000">
                                          <p:val>
                                            <p:strVal val="#ppt_h"/>
                                          </p:val>
                                        </p:tav>
                                      </p:tavLst>
                                    </p:anim>
                                    <p:animEffect transition="in" filter="fade">
                                      <p:cBhvr>
                                        <p:cTn id="36" dur="200"/>
                                        <p:tgtEl>
                                          <p:spTgt spid="15"/>
                                        </p:tgtEl>
                                      </p:cBhvr>
                                    </p:animEffect>
                                  </p:childTnLst>
                                </p:cTn>
                              </p:par>
                            </p:childTnLst>
                          </p:cTn>
                        </p:par>
                        <p:par>
                          <p:cTn id="37" fill="hold">
                            <p:stCondLst>
                              <p:cond delay="1000"/>
                            </p:stCondLst>
                            <p:childTnLst>
                              <p:par>
                                <p:cTn id="38" presetID="53" presetClass="entr" presetSubtype="16"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 calcmode="lin" valueType="num">
                                      <p:cBhvr>
                                        <p:cTn id="40" dur="200" fill="hold"/>
                                        <p:tgtEl>
                                          <p:spTgt spid="16"/>
                                        </p:tgtEl>
                                        <p:attrNameLst>
                                          <p:attrName>ppt_w</p:attrName>
                                        </p:attrNameLst>
                                      </p:cBhvr>
                                      <p:tavLst>
                                        <p:tav tm="0">
                                          <p:val>
                                            <p:fltVal val="0"/>
                                          </p:val>
                                        </p:tav>
                                        <p:tav tm="100000">
                                          <p:val>
                                            <p:strVal val="#ppt_w"/>
                                          </p:val>
                                        </p:tav>
                                      </p:tavLst>
                                    </p:anim>
                                    <p:anim calcmode="lin" valueType="num">
                                      <p:cBhvr>
                                        <p:cTn id="41" dur="200" fill="hold"/>
                                        <p:tgtEl>
                                          <p:spTgt spid="16"/>
                                        </p:tgtEl>
                                        <p:attrNameLst>
                                          <p:attrName>ppt_h</p:attrName>
                                        </p:attrNameLst>
                                      </p:cBhvr>
                                      <p:tavLst>
                                        <p:tav tm="0">
                                          <p:val>
                                            <p:fltVal val="0"/>
                                          </p:val>
                                        </p:tav>
                                        <p:tav tm="100000">
                                          <p:val>
                                            <p:strVal val="#ppt_h"/>
                                          </p:val>
                                        </p:tav>
                                      </p:tavLst>
                                    </p:anim>
                                    <p:animEffect transition="in" filter="fade">
                                      <p:cBhvr>
                                        <p:cTn id="42" dur="200"/>
                                        <p:tgtEl>
                                          <p:spTgt spid="16"/>
                                        </p:tgtEl>
                                      </p:cBhvr>
                                    </p:animEffect>
                                  </p:childTnLst>
                                </p:cTn>
                              </p:par>
                            </p:childTnLst>
                          </p:cTn>
                        </p:par>
                        <p:par>
                          <p:cTn id="43" fill="hold">
                            <p:stCondLst>
                              <p:cond delay="1200"/>
                            </p:stCondLst>
                            <p:childTnLst>
                              <p:par>
                                <p:cTn id="44" presetID="53" presetClass="entr" presetSubtype="16"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200" fill="hold"/>
                                        <p:tgtEl>
                                          <p:spTgt spid="17"/>
                                        </p:tgtEl>
                                        <p:attrNameLst>
                                          <p:attrName>ppt_w</p:attrName>
                                        </p:attrNameLst>
                                      </p:cBhvr>
                                      <p:tavLst>
                                        <p:tav tm="0">
                                          <p:val>
                                            <p:fltVal val="0"/>
                                          </p:val>
                                        </p:tav>
                                        <p:tav tm="100000">
                                          <p:val>
                                            <p:strVal val="#ppt_w"/>
                                          </p:val>
                                        </p:tav>
                                      </p:tavLst>
                                    </p:anim>
                                    <p:anim calcmode="lin" valueType="num">
                                      <p:cBhvr>
                                        <p:cTn id="47" dur="200" fill="hold"/>
                                        <p:tgtEl>
                                          <p:spTgt spid="17"/>
                                        </p:tgtEl>
                                        <p:attrNameLst>
                                          <p:attrName>ppt_h</p:attrName>
                                        </p:attrNameLst>
                                      </p:cBhvr>
                                      <p:tavLst>
                                        <p:tav tm="0">
                                          <p:val>
                                            <p:fltVal val="0"/>
                                          </p:val>
                                        </p:tav>
                                        <p:tav tm="100000">
                                          <p:val>
                                            <p:strVal val="#ppt_h"/>
                                          </p:val>
                                        </p:tav>
                                      </p:tavLst>
                                    </p:anim>
                                    <p:animEffect transition="in" filter="fade">
                                      <p:cBhvr>
                                        <p:cTn id="48" dur="200"/>
                                        <p:tgtEl>
                                          <p:spTgt spid="17"/>
                                        </p:tgtEl>
                                      </p:cBhvr>
                                    </p:animEffect>
                                  </p:childTnLst>
                                </p:cTn>
                              </p:par>
                            </p:childTnLst>
                          </p:cTn>
                        </p:par>
                        <p:par>
                          <p:cTn id="49" fill="hold">
                            <p:stCondLst>
                              <p:cond delay="1400"/>
                            </p:stCondLst>
                            <p:childTnLst>
                              <p:par>
                                <p:cTn id="50" presetID="22" presetClass="entr" presetSubtype="4"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down)">
                                      <p:cBhvr>
                                        <p:cTn id="52" dur="200"/>
                                        <p:tgtEl>
                                          <p:spTgt spid="18"/>
                                        </p:tgtEl>
                                      </p:cBhvr>
                                    </p:animEffect>
                                  </p:childTnLst>
                                </p:cTn>
                              </p:par>
                            </p:childTnLst>
                          </p:cTn>
                        </p:par>
                        <p:par>
                          <p:cTn id="53" fill="hold">
                            <p:stCondLst>
                              <p:cond delay="1600"/>
                            </p:stCondLst>
                            <p:childTnLst>
                              <p:par>
                                <p:cTn id="54" presetID="53" presetClass="entr" presetSubtype="16"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p:cTn id="56" dur="200" fill="hold"/>
                                        <p:tgtEl>
                                          <p:spTgt spid="19"/>
                                        </p:tgtEl>
                                        <p:attrNameLst>
                                          <p:attrName>ppt_w</p:attrName>
                                        </p:attrNameLst>
                                      </p:cBhvr>
                                      <p:tavLst>
                                        <p:tav tm="0">
                                          <p:val>
                                            <p:fltVal val="0"/>
                                          </p:val>
                                        </p:tav>
                                        <p:tav tm="100000">
                                          <p:val>
                                            <p:strVal val="#ppt_w"/>
                                          </p:val>
                                        </p:tav>
                                      </p:tavLst>
                                    </p:anim>
                                    <p:anim calcmode="lin" valueType="num">
                                      <p:cBhvr>
                                        <p:cTn id="57" dur="200" fill="hold"/>
                                        <p:tgtEl>
                                          <p:spTgt spid="19"/>
                                        </p:tgtEl>
                                        <p:attrNameLst>
                                          <p:attrName>ppt_h</p:attrName>
                                        </p:attrNameLst>
                                      </p:cBhvr>
                                      <p:tavLst>
                                        <p:tav tm="0">
                                          <p:val>
                                            <p:fltVal val="0"/>
                                          </p:val>
                                        </p:tav>
                                        <p:tav tm="100000">
                                          <p:val>
                                            <p:strVal val="#ppt_h"/>
                                          </p:val>
                                        </p:tav>
                                      </p:tavLst>
                                    </p:anim>
                                    <p:animEffect transition="in" filter="fade">
                                      <p:cBhvr>
                                        <p:cTn id="58" dur="200"/>
                                        <p:tgtEl>
                                          <p:spTgt spid="19"/>
                                        </p:tgtEl>
                                      </p:cBhvr>
                                    </p:animEffect>
                                  </p:childTnLst>
                                </p:cTn>
                              </p:par>
                            </p:childTnLst>
                          </p:cTn>
                        </p:par>
                        <p:par>
                          <p:cTn id="59" fill="hold">
                            <p:stCondLst>
                              <p:cond delay="1800"/>
                            </p:stCondLst>
                            <p:childTnLst>
                              <p:par>
                                <p:cTn id="60" presetID="53" presetClass="entr" presetSubtype="16" fill="hold" grpId="0" nodeType="afterEffect">
                                  <p:stCondLst>
                                    <p:cond delay="0"/>
                                  </p:stCondLst>
                                  <p:childTnLst>
                                    <p:set>
                                      <p:cBhvr>
                                        <p:cTn id="61" dur="1" fill="hold">
                                          <p:stCondLst>
                                            <p:cond delay="0"/>
                                          </p:stCondLst>
                                        </p:cTn>
                                        <p:tgtEl>
                                          <p:spTgt spid="14"/>
                                        </p:tgtEl>
                                        <p:attrNameLst>
                                          <p:attrName>style.visibility</p:attrName>
                                        </p:attrNameLst>
                                      </p:cBhvr>
                                      <p:to>
                                        <p:strVal val="visible"/>
                                      </p:to>
                                    </p:set>
                                    <p:anim calcmode="lin" valueType="num">
                                      <p:cBhvr>
                                        <p:cTn id="62" dur="200" fill="hold"/>
                                        <p:tgtEl>
                                          <p:spTgt spid="14"/>
                                        </p:tgtEl>
                                        <p:attrNameLst>
                                          <p:attrName>ppt_w</p:attrName>
                                        </p:attrNameLst>
                                      </p:cBhvr>
                                      <p:tavLst>
                                        <p:tav tm="0">
                                          <p:val>
                                            <p:fltVal val="0"/>
                                          </p:val>
                                        </p:tav>
                                        <p:tav tm="100000">
                                          <p:val>
                                            <p:strVal val="#ppt_w"/>
                                          </p:val>
                                        </p:tav>
                                      </p:tavLst>
                                    </p:anim>
                                    <p:anim calcmode="lin" valueType="num">
                                      <p:cBhvr>
                                        <p:cTn id="63" dur="200" fill="hold"/>
                                        <p:tgtEl>
                                          <p:spTgt spid="14"/>
                                        </p:tgtEl>
                                        <p:attrNameLst>
                                          <p:attrName>ppt_h</p:attrName>
                                        </p:attrNameLst>
                                      </p:cBhvr>
                                      <p:tavLst>
                                        <p:tav tm="0">
                                          <p:val>
                                            <p:fltVal val="0"/>
                                          </p:val>
                                        </p:tav>
                                        <p:tav tm="100000">
                                          <p:val>
                                            <p:strVal val="#ppt_h"/>
                                          </p:val>
                                        </p:tav>
                                      </p:tavLst>
                                    </p:anim>
                                    <p:animEffect transition="in" filter="fade">
                                      <p:cBhvr>
                                        <p:cTn id="64" dur="200"/>
                                        <p:tgtEl>
                                          <p:spTgt spid="14"/>
                                        </p:tgtEl>
                                      </p:cBhvr>
                                    </p:animEffect>
                                  </p:childTnLst>
                                </p:cTn>
                              </p:par>
                              <p:par>
                                <p:cTn id="65" presetID="42"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200"/>
                                        <p:tgtEl>
                                          <p:spTgt spid="20"/>
                                        </p:tgtEl>
                                      </p:cBhvr>
                                    </p:animEffect>
                                    <p:anim calcmode="lin" valueType="num">
                                      <p:cBhvr>
                                        <p:cTn id="68" dur="200" fill="hold"/>
                                        <p:tgtEl>
                                          <p:spTgt spid="20"/>
                                        </p:tgtEl>
                                        <p:attrNameLst>
                                          <p:attrName>ppt_x</p:attrName>
                                        </p:attrNameLst>
                                      </p:cBhvr>
                                      <p:tavLst>
                                        <p:tav tm="0">
                                          <p:val>
                                            <p:strVal val="#ppt_x"/>
                                          </p:val>
                                        </p:tav>
                                        <p:tav tm="100000">
                                          <p:val>
                                            <p:strVal val="#ppt_x"/>
                                          </p:val>
                                        </p:tav>
                                      </p:tavLst>
                                    </p:anim>
                                    <p:anim calcmode="lin" valueType="num">
                                      <p:cBhvr>
                                        <p:cTn id="69" dur="200" fill="hold"/>
                                        <p:tgtEl>
                                          <p:spTgt spid="20"/>
                                        </p:tgtEl>
                                        <p:attrNameLst>
                                          <p:attrName>ppt_y</p:attrName>
                                        </p:attrNameLst>
                                      </p:cBhvr>
                                      <p:tavLst>
                                        <p:tav tm="0">
                                          <p:val>
                                            <p:strVal val="#ppt_y+.1"/>
                                          </p:val>
                                        </p:tav>
                                        <p:tav tm="100000">
                                          <p:val>
                                            <p:strVal val="#ppt_y"/>
                                          </p:val>
                                        </p:tav>
                                      </p:tavLst>
                                    </p:anim>
                                  </p:childTnLst>
                                </p:cTn>
                              </p:par>
                            </p:childTnLst>
                          </p:cTn>
                        </p:par>
                        <p:par>
                          <p:cTn id="70" fill="hold">
                            <p:stCondLst>
                              <p:cond delay="2000"/>
                            </p:stCondLst>
                            <p:childTnLst>
                              <p:par>
                                <p:cTn id="71" presetID="22" presetClass="entr" presetSubtype="8" fill="hold"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left)">
                                      <p:cBhvr>
                                        <p:cTn id="73" dur="200"/>
                                        <p:tgtEl>
                                          <p:spTgt spid="32"/>
                                        </p:tgtEl>
                                      </p:cBhvr>
                                    </p:animEffect>
                                  </p:childTnLst>
                                </p:cTn>
                              </p:par>
                              <p:par>
                                <p:cTn id="74" presetID="47" presetClass="entr" presetSubtype="0" fill="hold" grpId="0" nodeType="with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fade">
                                      <p:cBhvr>
                                        <p:cTn id="76" dur="150"/>
                                        <p:tgtEl>
                                          <p:spTgt spid="6"/>
                                        </p:tgtEl>
                                      </p:cBhvr>
                                    </p:animEffect>
                                    <p:anim calcmode="lin" valueType="num">
                                      <p:cBhvr>
                                        <p:cTn id="77" dur="150" fill="hold"/>
                                        <p:tgtEl>
                                          <p:spTgt spid="6"/>
                                        </p:tgtEl>
                                        <p:attrNameLst>
                                          <p:attrName>ppt_x</p:attrName>
                                        </p:attrNameLst>
                                      </p:cBhvr>
                                      <p:tavLst>
                                        <p:tav tm="0">
                                          <p:val>
                                            <p:strVal val="#ppt_x"/>
                                          </p:val>
                                        </p:tav>
                                        <p:tav tm="100000">
                                          <p:val>
                                            <p:strVal val="#ppt_x"/>
                                          </p:val>
                                        </p:tav>
                                      </p:tavLst>
                                    </p:anim>
                                    <p:anim calcmode="lin" valueType="num">
                                      <p:cBhvr>
                                        <p:cTn id="78" dur="150" fill="hold"/>
                                        <p:tgtEl>
                                          <p:spTgt spid="6"/>
                                        </p:tgtEl>
                                        <p:attrNameLst>
                                          <p:attrName>ppt_y</p:attrName>
                                        </p:attrNameLst>
                                      </p:cBhvr>
                                      <p:tavLst>
                                        <p:tav tm="0">
                                          <p:val>
                                            <p:strVal val="#ppt_y-.1"/>
                                          </p:val>
                                        </p:tav>
                                        <p:tav tm="100000">
                                          <p:val>
                                            <p:strVal val="#ppt_y"/>
                                          </p:val>
                                        </p:tav>
                                      </p:tavLst>
                                    </p:anim>
                                  </p:childTnLst>
                                </p:cTn>
                              </p:par>
                            </p:childTnLst>
                          </p:cTn>
                        </p:par>
                        <p:par>
                          <p:cTn id="79" fill="hold">
                            <p:stCondLst>
                              <p:cond delay="2200"/>
                            </p:stCondLst>
                            <p:childTnLst>
                              <p:par>
                                <p:cTn id="80" presetID="22" presetClass="entr" presetSubtype="8"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wipe(left)">
                                      <p:cBhvr>
                                        <p:cTn id="82" dur="200"/>
                                        <p:tgtEl>
                                          <p:spTgt spid="4"/>
                                        </p:tgtEl>
                                      </p:cBhvr>
                                    </p:animEffect>
                                  </p:childTnLst>
                                </p:cTn>
                              </p:par>
                            </p:childTnLst>
                          </p:cTn>
                        </p:par>
                        <p:par>
                          <p:cTn id="83" fill="hold">
                            <p:stCondLst>
                              <p:cond delay="2400"/>
                            </p:stCondLst>
                            <p:childTnLst>
                              <p:par>
                                <p:cTn id="84" presetID="53" presetClass="entr" presetSubtype="16" fill="hold" grpId="0" nodeType="afterEffect">
                                  <p:stCondLst>
                                    <p:cond delay="0"/>
                                  </p:stCondLst>
                                  <p:childTnLst>
                                    <p:set>
                                      <p:cBhvr>
                                        <p:cTn id="85" dur="1" fill="hold">
                                          <p:stCondLst>
                                            <p:cond delay="0"/>
                                          </p:stCondLst>
                                        </p:cTn>
                                        <p:tgtEl>
                                          <p:spTgt spid="23"/>
                                        </p:tgtEl>
                                        <p:attrNameLst>
                                          <p:attrName>style.visibility</p:attrName>
                                        </p:attrNameLst>
                                      </p:cBhvr>
                                      <p:to>
                                        <p:strVal val="visible"/>
                                      </p:to>
                                    </p:set>
                                    <p:anim calcmode="lin" valueType="num">
                                      <p:cBhvr>
                                        <p:cTn id="86" dur="200" fill="hold"/>
                                        <p:tgtEl>
                                          <p:spTgt spid="23"/>
                                        </p:tgtEl>
                                        <p:attrNameLst>
                                          <p:attrName>ppt_w</p:attrName>
                                        </p:attrNameLst>
                                      </p:cBhvr>
                                      <p:tavLst>
                                        <p:tav tm="0">
                                          <p:val>
                                            <p:fltVal val="0"/>
                                          </p:val>
                                        </p:tav>
                                        <p:tav tm="100000">
                                          <p:val>
                                            <p:strVal val="#ppt_w"/>
                                          </p:val>
                                        </p:tav>
                                      </p:tavLst>
                                    </p:anim>
                                    <p:anim calcmode="lin" valueType="num">
                                      <p:cBhvr>
                                        <p:cTn id="87" dur="200" fill="hold"/>
                                        <p:tgtEl>
                                          <p:spTgt spid="23"/>
                                        </p:tgtEl>
                                        <p:attrNameLst>
                                          <p:attrName>ppt_h</p:attrName>
                                        </p:attrNameLst>
                                      </p:cBhvr>
                                      <p:tavLst>
                                        <p:tav tm="0">
                                          <p:val>
                                            <p:fltVal val="0"/>
                                          </p:val>
                                        </p:tav>
                                        <p:tav tm="100000">
                                          <p:val>
                                            <p:strVal val="#ppt_h"/>
                                          </p:val>
                                        </p:tav>
                                      </p:tavLst>
                                    </p:anim>
                                    <p:animEffect transition="in" filter="fade">
                                      <p:cBhvr>
                                        <p:cTn id="88" dur="200"/>
                                        <p:tgtEl>
                                          <p:spTgt spid="23"/>
                                        </p:tgtEl>
                                      </p:cBhvr>
                                    </p:animEffect>
                                  </p:childTnLst>
                                </p:cTn>
                              </p:par>
                            </p:childTnLst>
                          </p:cTn>
                        </p:par>
                        <p:par>
                          <p:cTn id="89" fill="hold">
                            <p:stCondLst>
                              <p:cond delay="2600"/>
                            </p:stCondLst>
                            <p:childTnLst>
                              <p:par>
                                <p:cTn id="90" presetID="53" presetClass="entr" presetSubtype="16"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 calcmode="lin" valueType="num">
                                      <p:cBhvr>
                                        <p:cTn id="92" dur="200" fill="hold"/>
                                        <p:tgtEl>
                                          <p:spTgt spid="24"/>
                                        </p:tgtEl>
                                        <p:attrNameLst>
                                          <p:attrName>ppt_w</p:attrName>
                                        </p:attrNameLst>
                                      </p:cBhvr>
                                      <p:tavLst>
                                        <p:tav tm="0">
                                          <p:val>
                                            <p:fltVal val="0"/>
                                          </p:val>
                                        </p:tav>
                                        <p:tav tm="100000">
                                          <p:val>
                                            <p:strVal val="#ppt_w"/>
                                          </p:val>
                                        </p:tav>
                                      </p:tavLst>
                                    </p:anim>
                                    <p:anim calcmode="lin" valueType="num">
                                      <p:cBhvr>
                                        <p:cTn id="93" dur="200" fill="hold"/>
                                        <p:tgtEl>
                                          <p:spTgt spid="24"/>
                                        </p:tgtEl>
                                        <p:attrNameLst>
                                          <p:attrName>ppt_h</p:attrName>
                                        </p:attrNameLst>
                                      </p:cBhvr>
                                      <p:tavLst>
                                        <p:tav tm="0">
                                          <p:val>
                                            <p:fltVal val="0"/>
                                          </p:val>
                                        </p:tav>
                                        <p:tav tm="100000">
                                          <p:val>
                                            <p:strVal val="#ppt_h"/>
                                          </p:val>
                                        </p:tav>
                                      </p:tavLst>
                                    </p:anim>
                                    <p:animEffect transition="in" filter="fade">
                                      <p:cBhvr>
                                        <p:cTn id="94" dur="200"/>
                                        <p:tgtEl>
                                          <p:spTgt spid="24"/>
                                        </p:tgtEl>
                                      </p:cBhvr>
                                    </p:animEffect>
                                  </p:childTnLst>
                                </p:cTn>
                              </p:par>
                            </p:childTnLst>
                          </p:cTn>
                        </p:par>
                        <p:par>
                          <p:cTn id="95" fill="hold">
                            <p:stCondLst>
                              <p:cond delay="2800"/>
                            </p:stCondLst>
                            <p:childTnLst>
                              <p:par>
                                <p:cTn id="96" presetID="53" presetClass="entr" presetSubtype="16" fill="hold" grpId="0" nodeType="afterEffect">
                                  <p:stCondLst>
                                    <p:cond delay="0"/>
                                  </p:stCondLst>
                                  <p:childTnLst>
                                    <p:set>
                                      <p:cBhvr>
                                        <p:cTn id="97" dur="1" fill="hold">
                                          <p:stCondLst>
                                            <p:cond delay="0"/>
                                          </p:stCondLst>
                                        </p:cTn>
                                        <p:tgtEl>
                                          <p:spTgt spid="25"/>
                                        </p:tgtEl>
                                        <p:attrNameLst>
                                          <p:attrName>style.visibility</p:attrName>
                                        </p:attrNameLst>
                                      </p:cBhvr>
                                      <p:to>
                                        <p:strVal val="visible"/>
                                      </p:to>
                                    </p:set>
                                    <p:anim calcmode="lin" valueType="num">
                                      <p:cBhvr>
                                        <p:cTn id="98" dur="200" fill="hold"/>
                                        <p:tgtEl>
                                          <p:spTgt spid="25"/>
                                        </p:tgtEl>
                                        <p:attrNameLst>
                                          <p:attrName>ppt_w</p:attrName>
                                        </p:attrNameLst>
                                      </p:cBhvr>
                                      <p:tavLst>
                                        <p:tav tm="0">
                                          <p:val>
                                            <p:fltVal val="0"/>
                                          </p:val>
                                        </p:tav>
                                        <p:tav tm="100000">
                                          <p:val>
                                            <p:strVal val="#ppt_w"/>
                                          </p:val>
                                        </p:tav>
                                      </p:tavLst>
                                    </p:anim>
                                    <p:anim calcmode="lin" valueType="num">
                                      <p:cBhvr>
                                        <p:cTn id="99" dur="200" fill="hold"/>
                                        <p:tgtEl>
                                          <p:spTgt spid="25"/>
                                        </p:tgtEl>
                                        <p:attrNameLst>
                                          <p:attrName>ppt_h</p:attrName>
                                        </p:attrNameLst>
                                      </p:cBhvr>
                                      <p:tavLst>
                                        <p:tav tm="0">
                                          <p:val>
                                            <p:fltVal val="0"/>
                                          </p:val>
                                        </p:tav>
                                        <p:tav tm="100000">
                                          <p:val>
                                            <p:strVal val="#ppt_h"/>
                                          </p:val>
                                        </p:tav>
                                      </p:tavLst>
                                    </p:anim>
                                    <p:animEffect transition="in" filter="fade">
                                      <p:cBhvr>
                                        <p:cTn id="100" dur="200"/>
                                        <p:tgtEl>
                                          <p:spTgt spid="25"/>
                                        </p:tgtEl>
                                      </p:cBhvr>
                                    </p:animEffect>
                                  </p:childTnLst>
                                </p:cTn>
                              </p:par>
                            </p:childTnLst>
                          </p:cTn>
                        </p:par>
                        <p:par>
                          <p:cTn id="101" fill="hold">
                            <p:stCondLst>
                              <p:cond delay="3000"/>
                            </p:stCondLst>
                            <p:childTnLst>
                              <p:par>
                                <p:cTn id="102" presetID="22" presetClass="entr" presetSubtype="1" fill="hold" nodeType="afterEffect">
                                  <p:stCondLst>
                                    <p:cond delay="0"/>
                                  </p:stCondLst>
                                  <p:childTnLst>
                                    <p:set>
                                      <p:cBhvr>
                                        <p:cTn id="103" dur="1" fill="hold">
                                          <p:stCondLst>
                                            <p:cond delay="0"/>
                                          </p:stCondLst>
                                        </p:cTn>
                                        <p:tgtEl>
                                          <p:spTgt spid="26"/>
                                        </p:tgtEl>
                                        <p:attrNameLst>
                                          <p:attrName>style.visibility</p:attrName>
                                        </p:attrNameLst>
                                      </p:cBhvr>
                                      <p:to>
                                        <p:strVal val="visible"/>
                                      </p:to>
                                    </p:set>
                                    <p:animEffect transition="in" filter="wipe(up)">
                                      <p:cBhvr>
                                        <p:cTn id="104" dur="200"/>
                                        <p:tgtEl>
                                          <p:spTgt spid="26"/>
                                        </p:tgtEl>
                                      </p:cBhvr>
                                    </p:animEffect>
                                  </p:childTnLst>
                                </p:cTn>
                              </p:par>
                            </p:childTnLst>
                          </p:cTn>
                        </p:par>
                        <p:par>
                          <p:cTn id="105" fill="hold">
                            <p:stCondLst>
                              <p:cond delay="3200"/>
                            </p:stCondLst>
                            <p:childTnLst>
                              <p:par>
                                <p:cTn id="106" presetID="53" presetClass="entr" presetSubtype="16" fill="hold" grpId="0" nodeType="afterEffect">
                                  <p:stCondLst>
                                    <p:cond delay="0"/>
                                  </p:stCondLst>
                                  <p:childTnLst>
                                    <p:set>
                                      <p:cBhvr>
                                        <p:cTn id="107" dur="1" fill="hold">
                                          <p:stCondLst>
                                            <p:cond delay="0"/>
                                          </p:stCondLst>
                                        </p:cTn>
                                        <p:tgtEl>
                                          <p:spTgt spid="27"/>
                                        </p:tgtEl>
                                        <p:attrNameLst>
                                          <p:attrName>style.visibility</p:attrName>
                                        </p:attrNameLst>
                                      </p:cBhvr>
                                      <p:to>
                                        <p:strVal val="visible"/>
                                      </p:to>
                                    </p:set>
                                    <p:anim calcmode="lin" valueType="num">
                                      <p:cBhvr>
                                        <p:cTn id="108" dur="200" fill="hold"/>
                                        <p:tgtEl>
                                          <p:spTgt spid="27"/>
                                        </p:tgtEl>
                                        <p:attrNameLst>
                                          <p:attrName>ppt_w</p:attrName>
                                        </p:attrNameLst>
                                      </p:cBhvr>
                                      <p:tavLst>
                                        <p:tav tm="0">
                                          <p:val>
                                            <p:fltVal val="0"/>
                                          </p:val>
                                        </p:tav>
                                        <p:tav tm="100000">
                                          <p:val>
                                            <p:strVal val="#ppt_w"/>
                                          </p:val>
                                        </p:tav>
                                      </p:tavLst>
                                    </p:anim>
                                    <p:anim calcmode="lin" valueType="num">
                                      <p:cBhvr>
                                        <p:cTn id="109" dur="200" fill="hold"/>
                                        <p:tgtEl>
                                          <p:spTgt spid="27"/>
                                        </p:tgtEl>
                                        <p:attrNameLst>
                                          <p:attrName>ppt_h</p:attrName>
                                        </p:attrNameLst>
                                      </p:cBhvr>
                                      <p:tavLst>
                                        <p:tav tm="0">
                                          <p:val>
                                            <p:fltVal val="0"/>
                                          </p:val>
                                        </p:tav>
                                        <p:tav tm="100000">
                                          <p:val>
                                            <p:strVal val="#ppt_h"/>
                                          </p:val>
                                        </p:tav>
                                      </p:tavLst>
                                    </p:anim>
                                    <p:animEffect transition="in" filter="fade">
                                      <p:cBhvr>
                                        <p:cTn id="110" dur="200"/>
                                        <p:tgtEl>
                                          <p:spTgt spid="27"/>
                                        </p:tgtEl>
                                      </p:cBhvr>
                                    </p:animEffect>
                                  </p:childTnLst>
                                </p:cTn>
                              </p:par>
                            </p:childTnLst>
                          </p:cTn>
                        </p:par>
                        <p:par>
                          <p:cTn id="111" fill="hold">
                            <p:stCondLst>
                              <p:cond delay="3400"/>
                            </p:stCondLst>
                            <p:childTnLst>
                              <p:par>
                                <p:cTn id="112" presetID="53" presetClass="entr" presetSubtype="16" fill="hold" grpId="0" nodeType="afterEffect">
                                  <p:stCondLst>
                                    <p:cond delay="0"/>
                                  </p:stCondLst>
                                  <p:childTnLst>
                                    <p:set>
                                      <p:cBhvr>
                                        <p:cTn id="113" dur="1" fill="hold">
                                          <p:stCondLst>
                                            <p:cond delay="0"/>
                                          </p:stCondLst>
                                        </p:cTn>
                                        <p:tgtEl>
                                          <p:spTgt spid="22"/>
                                        </p:tgtEl>
                                        <p:attrNameLst>
                                          <p:attrName>style.visibility</p:attrName>
                                        </p:attrNameLst>
                                      </p:cBhvr>
                                      <p:to>
                                        <p:strVal val="visible"/>
                                      </p:to>
                                    </p:set>
                                    <p:anim calcmode="lin" valueType="num">
                                      <p:cBhvr>
                                        <p:cTn id="114" dur="200" fill="hold"/>
                                        <p:tgtEl>
                                          <p:spTgt spid="22"/>
                                        </p:tgtEl>
                                        <p:attrNameLst>
                                          <p:attrName>ppt_w</p:attrName>
                                        </p:attrNameLst>
                                      </p:cBhvr>
                                      <p:tavLst>
                                        <p:tav tm="0">
                                          <p:val>
                                            <p:fltVal val="0"/>
                                          </p:val>
                                        </p:tav>
                                        <p:tav tm="100000">
                                          <p:val>
                                            <p:strVal val="#ppt_w"/>
                                          </p:val>
                                        </p:tav>
                                      </p:tavLst>
                                    </p:anim>
                                    <p:anim calcmode="lin" valueType="num">
                                      <p:cBhvr>
                                        <p:cTn id="115" dur="200" fill="hold"/>
                                        <p:tgtEl>
                                          <p:spTgt spid="22"/>
                                        </p:tgtEl>
                                        <p:attrNameLst>
                                          <p:attrName>ppt_h</p:attrName>
                                        </p:attrNameLst>
                                      </p:cBhvr>
                                      <p:tavLst>
                                        <p:tav tm="0">
                                          <p:val>
                                            <p:fltVal val="0"/>
                                          </p:val>
                                        </p:tav>
                                        <p:tav tm="100000">
                                          <p:val>
                                            <p:strVal val="#ppt_h"/>
                                          </p:val>
                                        </p:tav>
                                      </p:tavLst>
                                    </p:anim>
                                    <p:animEffect transition="in" filter="fade">
                                      <p:cBhvr>
                                        <p:cTn id="116" dur="200"/>
                                        <p:tgtEl>
                                          <p:spTgt spid="22"/>
                                        </p:tgtEl>
                                      </p:cBhvr>
                                    </p:animEffect>
                                  </p:childTnLst>
                                </p:cTn>
                              </p:par>
                              <p:par>
                                <p:cTn id="117" presetID="47" presetClass="entr" presetSubtype="0" fill="hold" grpId="0" nodeType="with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fade">
                                      <p:cBhvr>
                                        <p:cTn id="119" dur="200"/>
                                        <p:tgtEl>
                                          <p:spTgt spid="28"/>
                                        </p:tgtEl>
                                      </p:cBhvr>
                                    </p:animEffect>
                                    <p:anim calcmode="lin" valueType="num">
                                      <p:cBhvr>
                                        <p:cTn id="120" dur="200" fill="hold"/>
                                        <p:tgtEl>
                                          <p:spTgt spid="28"/>
                                        </p:tgtEl>
                                        <p:attrNameLst>
                                          <p:attrName>ppt_x</p:attrName>
                                        </p:attrNameLst>
                                      </p:cBhvr>
                                      <p:tavLst>
                                        <p:tav tm="0">
                                          <p:val>
                                            <p:strVal val="#ppt_x"/>
                                          </p:val>
                                        </p:tav>
                                        <p:tav tm="100000">
                                          <p:val>
                                            <p:strVal val="#ppt_x"/>
                                          </p:val>
                                        </p:tav>
                                      </p:tavLst>
                                    </p:anim>
                                    <p:anim calcmode="lin" valueType="num">
                                      <p:cBhvr>
                                        <p:cTn id="121" dur="200" fill="hold"/>
                                        <p:tgtEl>
                                          <p:spTgt spid="28"/>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29"/>
                                        </p:tgtEl>
                                        <p:attrNameLst>
                                          <p:attrName>style.visibility</p:attrName>
                                        </p:attrNameLst>
                                      </p:cBhvr>
                                      <p:to>
                                        <p:strVal val="visible"/>
                                      </p:to>
                                    </p:set>
                                    <p:animEffect transition="in" filter="fade">
                                      <p:cBhvr>
                                        <p:cTn id="124" dur="200"/>
                                        <p:tgtEl>
                                          <p:spTgt spid="29"/>
                                        </p:tgtEl>
                                      </p:cBhvr>
                                    </p:animEffect>
                                    <p:anim calcmode="lin" valueType="num">
                                      <p:cBhvr>
                                        <p:cTn id="125" dur="200" fill="hold"/>
                                        <p:tgtEl>
                                          <p:spTgt spid="29"/>
                                        </p:tgtEl>
                                        <p:attrNameLst>
                                          <p:attrName>ppt_x</p:attrName>
                                        </p:attrNameLst>
                                      </p:cBhvr>
                                      <p:tavLst>
                                        <p:tav tm="0">
                                          <p:val>
                                            <p:strVal val="#ppt_x"/>
                                          </p:val>
                                        </p:tav>
                                        <p:tav tm="100000">
                                          <p:val>
                                            <p:strVal val="#ppt_x"/>
                                          </p:val>
                                        </p:tav>
                                      </p:tavLst>
                                    </p:anim>
                                    <p:anim calcmode="lin" valueType="num">
                                      <p:cBhvr>
                                        <p:cTn id="126" dur="200" fill="hold"/>
                                        <p:tgtEl>
                                          <p:spTgt spid="29"/>
                                        </p:tgtEl>
                                        <p:attrNameLst>
                                          <p:attrName>ppt_y</p:attrName>
                                        </p:attrNameLst>
                                      </p:cBhvr>
                                      <p:tavLst>
                                        <p:tav tm="0">
                                          <p:val>
                                            <p:strVal val="#ppt_y+.1"/>
                                          </p:val>
                                        </p:tav>
                                        <p:tav tm="100000">
                                          <p:val>
                                            <p:strVal val="#ppt_y"/>
                                          </p:val>
                                        </p:tav>
                                      </p:tavLst>
                                    </p:anim>
                                  </p:childTnLst>
                                </p:cTn>
                              </p:par>
                            </p:childTnLst>
                          </p:cTn>
                        </p:par>
                        <p:par>
                          <p:cTn id="127" fill="hold">
                            <p:stCondLst>
                              <p:cond delay="3600"/>
                            </p:stCondLst>
                            <p:childTnLst>
                              <p:par>
                                <p:cTn id="128" presetID="22" presetClass="entr" presetSubtype="8" fill="hold" nodeType="afterEffect">
                                  <p:stCondLst>
                                    <p:cond delay="0"/>
                                  </p:stCondLst>
                                  <p:childTnLst>
                                    <p:set>
                                      <p:cBhvr>
                                        <p:cTn id="129" dur="1" fill="hold">
                                          <p:stCondLst>
                                            <p:cond delay="0"/>
                                          </p:stCondLst>
                                        </p:cTn>
                                        <p:tgtEl>
                                          <p:spTgt spid="31"/>
                                        </p:tgtEl>
                                        <p:attrNameLst>
                                          <p:attrName>style.visibility</p:attrName>
                                        </p:attrNameLst>
                                      </p:cBhvr>
                                      <p:to>
                                        <p:strVal val="visible"/>
                                      </p:to>
                                    </p:set>
                                    <p:animEffect transition="in" filter="wipe(left)">
                                      <p:cBhvr>
                                        <p:cTn id="130" dur="200"/>
                                        <p:tgtEl>
                                          <p:spTgt spid="31"/>
                                        </p:tgtEl>
                                      </p:cBhvr>
                                    </p:animEffect>
                                  </p:childTnLst>
                                </p:cTn>
                              </p:par>
                            </p:childTnLst>
                          </p:cTn>
                        </p:par>
                        <p:par>
                          <p:cTn id="131" fill="hold">
                            <p:stCondLst>
                              <p:cond delay="3800"/>
                            </p:stCondLst>
                            <p:childTnLst>
                              <p:par>
                                <p:cTn id="132" presetID="22" presetClass="entr" presetSubtype="8" fill="hold" nodeType="afterEffect">
                                  <p:stCondLst>
                                    <p:cond delay="0"/>
                                  </p:stCondLst>
                                  <p:childTnLst>
                                    <p:set>
                                      <p:cBhvr>
                                        <p:cTn id="133" dur="1" fill="hold">
                                          <p:stCondLst>
                                            <p:cond delay="0"/>
                                          </p:stCondLst>
                                        </p:cTn>
                                        <p:tgtEl>
                                          <p:spTgt spid="44"/>
                                        </p:tgtEl>
                                        <p:attrNameLst>
                                          <p:attrName>style.visibility</p:attrName>
                                        </p:attrNameLst>
                                      </p:cBhvr>
                                      <p:to>
                                        <p:strVal val="visible"/>
                                      </p:to>
                                    </p:set>
                                    <p:animEffect transition="in" filter="wipe(left)">
                                      <p:cBhvr>
                                        <p:cTn id="134" dur="200"/>
                                        <p:tgtEl>
                                          <p:spTgt spid="44"/>
                                        </p:tgtEl>
                                      </p:cBhvr>
                                    </p:animEffect>
                                  </p:childTnLst>
                                </p:cTn>
                              </p:par>
                            </p:childTnLst>
                          </p:cTn>
                        </p:par>
                        <p:par>
                          <p:cTn id="135" fill="hold">
                            <p:stCondLst>
                              <p:cond delay="4000"/>
                            </p:stCondLst>
                            <p:childTnLst>
                              <p:par>
                                <p:cTn id="136" presetID="53" presetClass="entr" presetSubtype="16" fill="hold" grpId="0" nodeType="afterEffect">
                                  <p:stCondLst>
                                    <p:cond delay="0"/>
                                  </p:stCondLst>
                                  <p:childTnLst>
                                    <p:set>
                                      <p:cBhvr>
                                        <p:cTn id="137" dur="1" fill="hold">
                                          <p:stCondLst>
                                            <p:cond delay="0"/>
                                          </p:stCondLst>
                                        </p:cTn>
                                        <p:tgtEl>
                                          <p:spTgt spid="46"/>
                                        </p:tgtEl>
                                        <p:attrNameLst>
                                          <p:attrName>style.visibility</p:attrName>
                                        </p:attrNameLst>
                                      </p:cBhvr>
                                      <p:to>
                                        <p:strVal val="visible"/>
                                      </p:to>
                                    </p:set>
                                    <p:anim calcmode="lin" valueType="num">
                                      <p:cBhvr>
                                        <p:cTn id="138" dur="200" fill="hold"/>
                                        <p:tgtEl>
                                          <p:spTgt spid="46"/>
                                        </p:tgtEl>
                                        <p:attrNameLst>
                                          <p:attrName>ppt_w</p:attrName>
                                        </p:attrNameLst>
                                      </p:cBhvr>
                                      <p:tavLst>
                                        <p:tav tm="0">
                                          <p:val>
                                            <p:fltVal val="0"/>
                                          </p:val>
                                        </p:tav>
                                        <p:tav tm="100000">
                                          <p:val>
                                            <p:strVal val="#ppt_w"/>
                                          </p:val>
                                        </p:tav>
                                      </p:tavLst>
                                    </p:anim>
                                    <p:anim calcmode="lin" valueType="num">
                                      <p:cBhvr>
                                        <p:cTn id="139" dur="200" fill="hold"/>
                                        <p:tgtEl>
                                          <p:spTgt spid="46"/>
                                        </p:tgtEl>
                                        <p:attrNameLst>
                                          <p:attrName>ppt_h</p:attrName>
                                        </p:attrNameLst>
                                      </p:cBhvr>
                                      <p:tavLst>
                                        <p:tav tm="0">
                                          <p:val>
                                            <p:fltVal val="0"/>
                                          </p:val>
                                        </p:tav>
                                        <p:tav tm="100000">
                                          <p:val>
                                            <p:strVal val="#ppt_h"/>
                                          </p:val>
                                        </p:tav>
                                      </p:tavLst>
                                    </p:anim>
                                    <p:animEffect transition="in" filter="fade">
                                      <p:cBhvr>
                                        <p:cTn id="140" dur="200"/>
                                        <p:tgtEl>
                                          <p:spTgt spid="46"/>
                                        </p:tgtEl>
                                      </p:cBhvr>
                                    </p:animEffect>
                                  </p:childTnLst>
                                </p:cTn>
                              </p:par>
                            </p:childTnLst>
                          </p:cTn>
                        </p:par>
                        <p:par>
                          <p:cTn id="141" fill="hold">
                            <p:stCondLst>
                              <p:cond delay="4200"/>
                            </p:stCondLst>
                            <p:childTnLst>
                              <p:par>
                                <p:cTn id="142" presetID="53" presetClass="entr" presetSubtype="16" fill="hold" grpId="0" nodeType="afterEffect">
                                  <p:stCondLst>
                                    <p:cond delay="0"/>
                                  </p:stCondLst>
                                  <p:childTnLst>
                                    <p:set>
                                      <p:cBhvr>
                                        <p:cTn id="143" dur="1" fill="hold">
                                          <p:stCondLst>
                                            <p:cond delay="0"/>
                                          </p:stCondLst>
                                        </p:cTn>
                                        <p:tgtEl>
                                          <p:spTgt spid="47"/>
                                        </p:tgtEl>
                                        <p:attrNameLst>
                                          <p:attrName>style.visibility</p:attrName>
                                        </p:attrNameLst>
                                      </p:cBhvr>
                                      <p:to>
                                        <p:strVal val="visible"/>
                                      </p:to>
                                    </p:set>
                                    <p:anim calcmode="lin" valueType="num">
                                      <p:cBhvr>
                                        <p:cTn id="144" dur="200" fill="hold"/>
                                        <p:tgtEl>
                                          <p:spTgt spid="47"/>
                                        </p:tgtEl>
                                        <p:attrNameLst>
                                          <p:attrName>ppt_w</p:attrName>
                                        </p:attrNameLst>
                                      </p:cBhvr>
                                      <p:tavLst>
                                        <p:tav tm="0">
                                          <p:val>
                                            <p:fltVal val="0"/>
                                          </p:val>
                                        </p:tav>
                                        <p:tav tm="100000">
                                          <p:val>
                                            <p:strVal val="#ppt_w"/>
                                          </p:val>
                                        </p:tav>
                                      </p:tavLst>
                                    </p:anim>
                                    <p:anim calcmode="lin" valueType="num">
                                      <p:cBhvr>
                                        <p:cTn id="145" dur="200" fill="hold"/>
                                        <p:tgtEl>
                                          <p:spTgt spid="47"/>
                                        </p:tgtEl>
                                        <p:attrNameLst>
                                          <p:attrName>ppt_h</p:attrName>
                                        </p:attrNameLst>
                                      </p:cBhvr>
                                      <p:tavLst>
                                        <p:tav tm="0">
                                          <p:val>
                                            <p:fltVal val="0"/>
                                          </p:val>
                                        </p:tav>
                                        <p:tav tm="100000">
                                          <p:val>
                                            <p:strVal val="#ppt_h"/>
                                          </p:val>
                                        </p:tav>
                                      </p:tavLst>
                                    </p:anim>
                                    <p:animEffect transition="in" filter="fade">
                                      <p:cBhvr>
                                        <p:cTn id="146" dur="200"/>
                                        <p:tgtEl>
                                          <p:spTgt spid="47"/>
                                        </p:tgtEl>
                                      </p:cBhvr>
                                    </p:animEffect>
                                  </p:childTnLst>
                                </p:cTn>
                              </p:par>
                            </p:childTnLst>
                          </p:cTn>
                        </p:par>
                        <p:par>
                          <p:cTn id="147" fill="hold">
                            <p:stCondLst>
                              <p:cond delay="4400"/>
                            </p:stCondLst>
                            <p:childTnLst>
                              <p:par>
                                <p:cTn id="148" presetID="53" presetClass="entr" presetSubtype="16" fill="hold" grpId="0" nodeType="afterEffect">
                                  <p:stCondLst>
                                    <p:cond delay="0"/>
                                  </p:stCondLst>
                                  <p:childTnLst>
                                    <p:set>
                                      <p:cBhvr>
                                        <p:cTn id="149" dur="1" fill="hold">
                                          <p:stCondLst>
                                            <p:cond delay="0"/>
                                          </p:stCondLst>
                                        </p:cTn>
                                        <p:tgtEl>
                                          <p:spTgt spid="48"/>
                                        </p:tgtEl>
                                        <p:attrNameLst>
                                          <p:attrName>style.visibility</p:attrName>
                                        </p:attrNameLst>
                                      </p:cBhvr>
                                      <p:to>
                                        <p:strVal val="visible"/>
                                      </p:to>
                                    </p:set>
                                    <p:anim calcmode="lin" valueType="num">
                                      <p:cBhvr>
                                        <p:cTn id="150" dur="200" fill="hold"/>
                                        <p:tgtEl>
                                          <p:spTgt spid="48"/>
                                        </p:tgtEl>
                                        <p:attrNameLst>
                                          <p:attrName>ppt_w</p:attrName>
                                        </p:attrNameLst>
                                      </p:cBhvr>
                                      <p:tavLst>
                                        <p:tav tm="0">
                                          <p:val>
                                            <p:fltVal val="0"/>
                                          </p:val>
                                        </p:tav>
                                        <p:tav tm="100000">
                                          <p:val>
                                            <p:strVal val="#ppt_w"/>
                                          </p:val>
                                        </p:tav>
                                      </p:tavLst>
                                    </p:anim>
                                    <p:anim calcmode="lin" valueType="num">
                                      <p:cBhvr>
                                        <p:cTn id="151" dur="200" fill="hold"/>
                                        <p:tgtEl>
                                          <p:spTgt spid="48"/>
                                        </p:tgtEl>
                                        <p:attrNameLst>
                                          <p:attrName>ppt_h</p:attrName>
                                        </p:attrNameLst>
                                      </p:cBhvr>
                                      <p:tavLst>
                                        <p:tav tm="0">
                                          <p:val>
                                            <p:fltVal val="0"/>
                                          </p:val>
                                        </p:tav>
                                        <p:tav tm="100000">
                                          <p:val>
                                            <p:strVal val="#ppt_h"/>
                                          </p:val>
                                        </p:tav>
                                      </p:tavLst>
                                    </p:anim>
                                    <p:animEffect transition="in" filter="fade">
                                      <p:cBhvr>
                                        <p:cTn id="152" dur="200"/>
                                        <p:tgtEl>
                                          <p:spTgt spid="48"/>
                                        </p:tgtEl>
                                      </p:cBhvr>
                                    </p:animEffect>
                                  </p:childTnLst>
                                </p:cTn>
                              </p:par>
                            </p:childTnLst>
                          </p:cTn>
                        </p:par>
                        <p:par>
                          <p:cTn id="153" fill="hold">
                            <p:stCondLst>
                              <p:cond delay="4600"/>
                            </p:stCondLst>
                            <p:childTnLst>
                              <p:par>
                                <p:cTn id="154" presetID="22" presetClass="entr" presetSubtype="4" fill="hold" nodeType="afterEffect">
                                  <p:stCondLst>
                                    <p:cond delay="0"/>
                                  </p:stCondLst>
                                  <p:childTnLst>
                                    <p:set>
                                      <p:cBhvr>
                                        <p:cTn id="155" dur="1" fill="hold">
                                          <p:stCondLst>
                                            <p:cond delay="0"/>
                                          </p:stCondLst>
                                        </p:cTn>
                                        <p:tgtEl>
                                          <p:spTgt spid="49"/>
                                        </p:tgtEl>
                                        <p:attrNameLst>
                                          <p:attrName>style.visibility</p:attrName>
                                        </p:attrNameLst>
                                      </p:cBhvr>
                                      <p:to>
                                        <p:strVal val="visible"/>
                                      </p:to>
                                    </p:set>
                                    <p:animEffect transition="in" filter="wipe(down)">
                                      <p:cBhvr>
                                        <p:cTn id="156" dur="200"/>
                                        <p:tgtEl>
                                          <p:spTgt spid="49"/>
                                        </p:tgtEl>
                                      </p:cBhvr>
                                    </p:animEffect>
                                  </p:childTnLst>
                                </p:cTn>
                              </p:par>
                            </p:childTnLst>
                          </p:cTn>
                        </p:par>
                        <p:par>
                          <p:cTn id="157" fill="hold">
                            <p:stCondLst>
                              <p:cond delay="4800"/>
                            </p:stCondLst>
                            <p:childTnLst>
                              <p:par>
                                <p:cTn id="158" presetID="53" presetClass="entr" presetSubtype="16" fill="hold" grpId="0" nodeType="afterEffect">
                                  <p:stCondLst>
                                    <p:cond delay="0"/>
                                  </p:stCondLst>
                                  <p:childTnLst>
                                    <p:set>
                                      <p:cBhvr>
                                        <p:cTn id="159" dur="1" fill="hold">
                                          <p:stCondLst>
                                            <p:cond delay="0"/>
                                          </p:stCondLst>
                                        </p:cTn>
                                        <p:tgtEl>
                                          <p:spTgt spid="45"/>
                                        </p:tgtEl>
                                        <p:attrNameLst>
                                          <p:attrName>style.visibility</p:attrName>
                                        </p:attrNameLst>
                                      </p:cBhvr>
                                      <p:to>
                                        <p:strVal val="visible"/>
                                      </p:to>
                                    </p:set>
                                    <p:anim calcmode="lin" valueType="num">
                                      <p:cBhvr>
                                        <p:cTn id="160" dur="200" fill="hold"/>
                                        <p:tgtEl>
                                          <p:spTgt spid="45"/>
                                        </p:tgtEl>
                                        <p:attrNameLst>
                                          <p:attrName>ppt_w</p:attrName>
                                        </p:attrNameLst>
                                      </p:cBhvr>
                                      <p:tavLst>
                                        <p:tav tm="0">
                                          <p:val>
                                            <p:fltVal val="0"/>
                                          </p:val>
                                        </p:tav>
                                        <p:tav tm="100000">
                                          <p:val>
                                            <p:strVal val="#ppt_w"/>
                                          </p:val>
                                        </p:tav>
                                      </p:tavLst>
                                    </p:anim>
                                    <p:anim calcmode="lin" valueType="num">
                                      <p:cBhvr>
                                        <p:cTn id="161" dur="200" fill="hold"/>
                                        <p:tgtEl>
                                          <p:spTgt spid="45"/>
                                        </p:tgtEl>
                                        <p:attrNameLst>
                                          <p:attrName>ppt_h</p:attrName>
                                        </p:attrNameLst>
                                      </p:cBhvr>
                                      <p:tavLst>
                                        <p:tav tm="0">
                                          <p:val>
                                            <p:fltVal val="0"/>
                                          </p:val>
                                        </p:tav>
                                        <p:tav tm="100000">
                                          <p:val>
                                            <p:strVal val="#ppt_h"/>
                                          </p:val>
                                        </p:tav>
                                      </p:tavLst>
                                    </p:anim>
                                    <p:animEffect transition="in" filter="fade">
                                      <p:cBhvr>
                                        <p:cTn id="162" dur="200"/>
                                        <p:tgtEl>
                                          <p:spTgt spid="45"/>
                                        </p:tgtEl>
                                      </p:cBhvr>
                                    </p:animEffect>
                                  </p:childTnLst>
                                </p:cTn>
                              </p:par>
                            </p:childTnLst>
                          </p:cTn>
                        </p:par>
                        <p:par>
                          <p:cTn id="163" fill="hold">
                            <p:stCondLst>
                              <p:cond delay="5000"/>
                            </p:stCondLst>
                            <p:childTnLst>
                              <p:par>
                                <p:cTn id="164" presetID="53" presetClass="entr" presetSubtype="16" fill="hold" grpId="0" nodeType="afterEffect">
                                  <p:stCondLst>
                                    <p:cond delay="0"/>
                                  </p:stCondLst>
                                  <p:childTnLst>
                                    <p:set>
                                      <p:cBhvr>
                                        <p:cTn id="165" dur="1" fill="hold">
                                          <p:stCondLst>
                                            <p:cond delay="0"/>
                                          </p:stCondLst>
                                        </p:cTn>
                                        <p:tgtEl>
                                          <p:spTgt spid="56"/>
                                        </p:tgtEl>
                                        <p:attrNameLst>
                                          <p:attrName>style.visibility</p:attrName>
                                        </p:attrNameLst>
                                      </p:cBhvr>
                                      <p:to>
                                        <p:strVal val="visible"/>
                                      </p:to>
                                    </p:set>
                                    <p:anim calcmode="lin" valueType="num">
                                      <p:cBhvr>
                                        <p:cTn id="166" dur="200" fill="hold"/>
                                        <p:tgtEl>
                                          <p:spTgt spid="56"/>
                                        </p:tgtEl>
                                        <p:attrNameLst>
                                          <p:attrName>ppt_w</p:attrName>
                                        </p:attrNameLst>
                                      </p:cBhvr>
                                      <p:tavLst>
                                        <p:tav tm="0">
                                          <p:val>
                                            <p:fltVal val="0"/>
                                          </p:val>
                                        </p:tav>
                                        <p:tav tm="100000">
                                          <p:val>
                                            <p:strVal val="#ppt_w"/>
                                          </p:val>
                                        </p:tav>
                                      </p:tavLst>
                                    </p:anim>
                                    <p:anim calcmode="lin" valueType="num">
                                      <p:cBhvr>
                                        <p:cTn id="167" dur="200" fill="hold"/>
                                        <p:tgtEl>
                                          <p:spTgt spid="56"/>
                                        </p:tgtEl>
                                        <p:attrNameLst>
                                          <p:attrName>ppt_h</p:attrName>
                                        </p:attrNameLst>
                                      </p:cBhvr>
                                      <p:tavLst>
                                        <p:tav tm="0">
                                          <p:val>
                                            <p:fltVal val="0"/>
                                          </p:val>
                                        </p:tav>
                                        <p:tav tm="100000">
                                          <p:val>
                                            <p:strVal val="#ppt_h"/>
                                          </p:val>
                                        </p:tav>
                                      </p:tavLst>
                                    </p:anim>
                                    <p:animEffect transition="in" filter="fade">
                                      <p:cBhvr>
                                        <p:cTn id="168" dur="200"/>
                                        <p:tgtEl>
                                          <p:spTgt spid="56"/>
                                        </p:tgtEl>
                                      </p:cBhvr>
                                    </p:animEffect>
                                  </p:childTnLst>
                                </p:cTn>
                              </p:par>
                              <p:par>
                                <p:cTn id="169" presetID="42" presetClass="entr" presetSubtype="0" fill="hold" grpId="0" nodeType="withEffect">
                                  <p:stCondLst>
                                    <p:cond delay="0"/>
                                  </p:stCondLst>
                                  <p:childTnLst>
                                    <p:set>
                                      <p:cBhvr>
                                        <p:cTn id="170" dur="1" fill="hold">
                                          <p:stCondLst>
                                            <p:cond delay="0"/>
                                          </p:stCondLst>
                                        </p:cTn>
                                        <p:tgtEl>
                                          <p:spTgt spid="65"/>
                                        </p:tgtEl>
                                        <p:attrNameLst>
                                          <p:attrName>style.visibility</p:attrName>
                                        </p:attrNameLst>
                                      </p:cBhvr>
                                      <p:to>
                                        <p:strVal val="visible"/>
                                      </p:to>
                                    </p:set>
                                    <p:animEffect transition="in" filter="fade">
                                      <p:cBhvr>
                                        <p:cTn id="171" dur="200"/>
                                        <p:tgtEl>
                                          <p:spTgt spid="65"/>
                                        </p:tgtEl>
                                      </p:cBhvr>
                                    </p:animEffect>
                                    <p:anim calcmode="lin" valueType="num">
                                      <p:cBhvr>
                                        <p:cTn id="172" dur="200" fill="hold"/>
                                        <p:tgtEl>
                                          <p:spTgt spid="65"/>
                                        </p:tgtEl>
                                        <p:attrNameLst>
                                          <p:attrName>ppt_x</p:attrName>
                                        </p:attrNameLst>
                                      </p:cBhvr>
                                      <p:tavLst>
                                        <p:tav tm="0">
                                          <p:val>
                                            <p:strVal val="#ppt_x"/>
                                          </p:val>
                                        </p:tav>
                                        <p:tav tm="100000">
                                          <p:val>
                                            <p:strVal val="#ppt_x"/>
                                          </p:val>
                                        </p:tav>
                                      </p:tavLst>
                                    </p:anim>
                                    <p:anim calcmode="lin" valueType="num">
                                      <p:cBhvr>
                                        <p:cTn id="173" dur="200" fill="hold"/>
                                        <p:tgtEl>
                                          <p:spTgt spid="65"/>
                                        </p:tgtEl>
                                        <p:attrNameLst>
                                          <p:attrName>ppt_y</p:attrName>
                                        </p:attrNameLst>
                                      </p:cBhvr>
                                      <p:tavLst>
                                        <p:tav tm="0">
                                          <p:val>
                                            <p:strVal val="#ppt_y+.1"/>
                                          </p:val>
                                        </p:tav>
                                        <p:tav tm="100000">
                                          <p:val>
                                            <p:strVal val="#ppt_y"/>
                                          </p:val>
                                        </p:tav>
                                      </p:tavLst>
                                    </p:anim>
                                  </p:childTnLst>
                                </p:cTn>
                              </p:par>
                              <p:par>
                                <p:cTn id="174" presetID="47" presetClass="entr" presetSubtype="0" fill="hold" grpId="0" nodeType="withEffect">
                                  <p:stCondLst>
                                    <p:cond delay="0"/>
                                  </p:stCondLst>
                                  <p:childTnLst>
                                    <p:set>
                                      <p:cBhvr>
                                        <p:cTn id="175" dur="1" fill="hold">
                                          <p:stCondLst>
                                            <p:cond delay="0"/>
                                          </p:stCondLst>
                                        </p:cTn>
                                        <p:tgtEl>
                                          <p:spTgt spid="69"/>
                                        </p:tgtEl>
                                        <p:attrNameLst>
                                          <p:attrName>style.visibility</p:attrName>
                                        </p:attrNameLst>
                                      </p:cBhvr>
                                      <p:to>
                                        <p:strVal val="visible"/>
                                      </p:to>
                                    </p:set>
                                    <p:animEffect transition="in" filter="fade">
                                      <p:cBhvr>
                                        <p:cTn id="176" dur="200"/>
                                        <p:tgtEl>
                                          <p:spTgt spid="69"/>
                                        </p:tgtEl>
                                      </p:cBhvr>
                                    </p:animEffect>
                                    <p:anim calcmode="lin" valueType="num">
                                      <p:cBhvr>
                                        <p:cTn id="177" dur="200" fill="hold"/>
                                        <p:tgtEl>
                                          <p:spTgt spid="69"/>
                                        </p:tgtEl>
                                        <p:attrNameLst>
                                          <p:attrName>ppt_x</p:attrName>
                                        </p:attrNameLst>
                                      </p:cBhvr>
                                      <p:tavLst>
                                        <p:tav tm="0">
                                          <p:val>
                                            <p:strVal val="#ppt_x"/>
                                          </p:val>
                                        </p:tav>
                                        <p:tav tm="100000">
                                          <p:val>
                                            <p:strVal val="#ppt_x"/>
                                          </p:val>
                                        </p:tav>
                                      </p:tavLst>
                                    </p:anim>
                                    <p:anim calcmode="lin" valueType="num">
                                      <p:cBhvr>
                                        <p:cTn id="178" dur="200" fill="hold"/>
                                        <p:tgtEl>
                                          <p:spTgt spid="69"/>
                                        </p:tgtEl>
                                        <p:attrNameLst>
                                          <p:attrName>ppt_y</p:attrName>
                                        </p:attrNameLst>
                                      </p:cBhvr>
                                      <p:tavLst>
                                        <p:tav tm="0">
                                          <p:val>
                                            <p:strVal val="#ppt_y-.1"/>
                                          </p:val>
                                        </p:tav>
                                        <p:tav tm="100000">
                                          <p:val>
                                            <p:strVal val="#ppt_y"/>
                                          </p:val>
                                        </p:tav>
                                      </p:tavLst>
                                    </p:anim>
                                  </p:childTnLst>
                                </p:cTn>
                              </p:par>
                            </p:childTnLst>
                          </p:cTn>
                        </p:par>
                        <p:par>
                          <p:cTn id="179" fill="hold">
                            <p:stCondLst>
                              <p:cond delay="5200"/>
                            </p:stCondLst>
                            <p:childTnLst>
                              <p:par>
                                <p:cTn id="180" presetID="22" presetClass="entr" presetSubtype="8" fill="hold" nodeType="afterEffect">
                                  <p:stCondLst>
                                    <p:cond delay="0"/>
                                  </p:stCondLst>
                                  <p:childTnLst>
                                    <p:set>
                                      <p:cBhvr>
                                        <p:cTn id="181" dur="1" fill="hold">
                                          <p:stCondLst>
                                            <p:cond delay="0"/>
                                          </p:stCondLst>
                                        </p:cTn>
                                        <p:tgtEl>
                                          <p:spTgt spid="70"/>
                                        </p:tgtEl>
                                        <p:attrNameLst>
                                          <p:attrName>style.visibility</p:attrName>
                                        </p:attrNameLst>
                                      </p:cBhvr>
                                      <p:to>
                                        <p:strVal val="visible"/>
                                      </p:to>
                                    </p:set>
                                    <p:animEffect transition="in" filter="wipe(left)">
                                      <p:cBhvr>
                                        <p:cTn id="182" dur="200"/>
                                        <p:tgtEl>
                                          <p:spTgt spid="70"/>
                                        </p:tgtEl>
                                      </p:cBhvr>
                                    </p:animEffect>
                                  </p:childTnLst>
                                </p:cTn>
                              </p:par>
                            </p:childTnLst>
                          </p:cTn>
                        </p:par>
                        <p:par>
                          <p:cTn id="183" fill="hold">
                            <p:stCondLst>
                              <p:cond delay="5400"/>
                            </p:stCondLst>
                            <p:childTnLst>
                              <p:par>
                                <p:cTn id="184" presetID="22" presetClass="entr" presetSubtype="8" fill="hold" nodeType="afterEffect">
                                  <p:stCondLst>
                                    <p:cond delay="0"/>
                                  </p:stCondLst>
                                  <p:childTnLst>
                                    <p:set>
                                      <p:cBhvr>
                                        <p:cTn id="185" dur="1" fill="hold">
                                          <p:stCondLst>
                                            <p:cond delay="0"/>
                                          </p:stCondLst>
                                        </p:cTn>
                                        <p:tgtEl>
                                          <p:spTgt spid="77"/>
                                        </p:tgtEl>
                                        <p:attrNameLst>
                                          <p:attrName>style.visibility</p:attrName>
                                        </p:attrNameLst>
                                      </p:cBhvr>
                                      <p:to>
                                        <p:strVal val="visible"/>
                                      </p:to>
                                    </p:set>
                                    <p:animEffect transition="in" filter="wipe(left)">
                                      <p:cBhvr>
                                        <p:cTn id="186" dur="200"/>
                                        <p:tgtEl>
                                          <p:spTgt spid="77"/>
                                        </p:tgtEl>
                                      </p:cBhvr>
                                    </p:animEffect>
                                  </p:childTnLst>
                                </p:cTn>
                              </p:par>
                            </p:childTnLst>
                          </p:cTn>
                        </p:par>
                        <p:par>
                          <p:cTn id="187" fill="hold">
                            <p:stCondLst>
                              <p:cond delay="5600"/>
                            </p:stCondLst>
                            <p:childTnLst>
                              <p:par>
                                <p:cTn id="188" presetID="53" presetClass="entr" presetSubtype="16" fill="hold" grpId="0" nodeType="afterEffect">
                                  <p:stCondLst>
                                    <p:cond delay="0"/>
                                  </p:stCondLst>
                                  <p:childTnLst>
                                    <p:set>
                                      <p:cBhvr>
                                        <p:cTn id="189" dur="1" fill="hold">
                                          <p:stCondLst>
                                            <p:cond delay="0"/>
                                          </p:stCondLst>
                                        </p:cTn>
                                        <p:tgtEl>
                                          <p:spTgt spid="68"/>
                                        </p:tgtEl>
                                        <p:attrNameLst>
                                          <p:attrName>style.visibility</p:attrName>
                                        </p:attrNameLst>
                                      </p:cBhvr>
                                      <p:to>
                                        <p:strVal val="visible"/>
                                      </p:to>
                                    </p:set>
                                    <p:anim calcmode="lin" valueType="num">
                                      <p:cBhvr>
                                        <p:cTn id="190" dur="200" fill="hold"/>
                                        <p:tgtEl>
                                          <p:spTgt spid="68"/>
                                        </p:tgtEl>
                                        <p:attrNameLst>
                                          <p:attrName>ppt_w</p:attrName>
                                        </p:attrNameLst>
                                      </p:cBhvr>
                                      <p:tavLst>
                                        <p:tav tm="0">
                                          <p:val>
                                            <p:fltVal val="0"/>
                                          </p:val>
                                        </p:tav>
                                        <p:tav tm="100000">
                                          <p:val>
                                            <p:strVal val="#ppt_w"/>
                                          </p:val>
                                        </p:tav>
                                      </p:tavLst>
                                    </p:anim>
                                    <p:anim calcmode="lin" valueType="num">
                                      <p:cBhvr>
                                        <p:cTn id="191" dur="200" fill="hold"/>
                                        <p:tgtEl>
                                          <p:spTgt spid="68"/>
                                        </p:tgtEl>
                                        <p:attrNameLst>
                                          <p:attrName>ppt_h</p:attrName>
                                        </p:attrNameLst>
                                      </p:cBhvr>
                                      <p:tavLst>
                                        <p:tav tm="0">
                                          <p:val>
                                            <p:fltVal val="0"/>
                                          </p:val>
                                        </p:tav>
                                        <p:tav tm="100000">
                                          <p:val>
                                            <p:strVal val="#ppt_h"/>
                                          </p:val>
                                        </p:tav>
                                      </p:tavLst>
                                    </p:anim>
                                    <p:animEffect transition="in" filter="fade">
                                      <p:cBhvr>
                                        <p:cTn id="192" dur="200"/>
                                        <p:tgtEl>
                                          <p:spTgt spid="68"/>
                                        </p:tgtEl>
                                      </p:cBhvr>
                                    </p:animEffect>
                                  </p:childTnLst>
                                </p:cTn>
                              </p:par>
                            </p:childTnLst>
                          </p:cTn>
                        </p:par>
                        <p:par>
                          <p:cTn id="193" fill="hold">
                            <p:stCondLst>
                              <p:cond delay="5800"/>
                            </p:stCondLst>
                            <p:childTnLst>
                              <p:par>
                                <p:cTn id="194" presetID="53" presetClass="entr" presetSubtype="16" fill="hold" grpId="0" nodeType="afterEffect">
                                  <p:stCondLst>
                                    <p:cond delay="0"/>
                                  </p:stCondLst>
                                  <p:childTnLst>
                                    <p:set>
                                      <p:cBhvr>
                                        <p:cTn id="195" dur="1" fill="hold">
                                          <p:stCondLst>
                                            <p:cond delay="0"/>
                                          </p:stCondLst>
                                        </p:cTn>
                                        <p:tgtEl>
                                          <p:spTgt spid="71"/>
                                        </p:tgtEl>
                                        <p:attrNameLst>
                                          <p:attrName>style.visibility</p:attrName>
                                        </p:attrNameLst>
                                      </p:cBhvr>
                                      <p:to>
                                        <p:strVal val="visible"/>
                                      </p:to>
                                    </p:set>
                                    <p:anim calcmode="lin" valueType="num">
                                      <p:cBhvr>
                                        <p:cTn id="196" dur="200" fill="hold"/>
                                        <p:tgtEl>
                                          <p:spTgt spid="71"/>
                                        </p:tgtEl>
                                        <p:attrNameLst>
                                          <p:attrName>ppt_w</p:attrName>
                                        </p:attrNameLst>
                                      </p:cBhvr>
                                      <p:tavLst>
                                        <p:tav tm="0">
                                          <p:val>
                                            <p:fltVal val="0"/>
                                          </p:val>
                                        </p:tav>
                                        <p:tav tm="100000">
                                          <p:val>
                                            <p:strVal val="#ppt_w"/>
                                          </p:val>
                                        </p:tav>
                                      </p:tavLst>
                                    </p:anim>
                                    <p:anim calcmode="lin" valueType="num">
                                      <p:cBhvr>
                                        <p:cTn id="197" dur="200" fill="hold"/>
                                        <p:tgtEl>
                                          <p:spTgt spid="71"/>
                                        </p:tgtEl>
                                        <p:attrNameLst>
                                          <p:attrName>ppt_h</p:attrName>
                                        </p:attrNameLst>
                                      </p:cBhvr>
                                      <p:tavLst>
                                        <p:tav tm="0">
                                          <p:val>
                                            <p:fltVal val="0"/>
                                          </p:val>
                                        </p:tav>
                                        <p:tav tm="100000">
                                          <p:val>
                                            <p:strVal val="#ppt_h"/>
                                          </p:val>
                                        </p:tav>
                                      </p:tavLst>
                                    </p:anim>
                                    <p:animEffect transition="in" filter="fade">
                                      <p:cBhvr>
                                        <p:cTn id="198" dur="200"/>
                                        <p:tgtEl>
                                          <p:spTgt spid="71"/>
                                        </p:tgtEl>
                                      </p:cBhvr>
                                    </p:animEffect>
                                  </p:childTnLst>
                                </p:cTn>
                              </p:par>
                            </p:childTnLst>
                          </p:cTn>
                        </p:par>
                        <p:par>
                          <p:cTn id="199" fill="hold">
                            <p:stCondLst>
                              <p:cond delay="6000"/>
                            </p:stCondLst>
                            <p:childTnLst>
                              <p:par>
                                <p:cTn id="200" presetID="53" presetClass="entr" presetSubtype="16" fill="hold" grpId="0" nodeType="afterEffect">
                                  <p:stCondLst>
                                    <p:cond delay="0"/>
                                  </p:stCondLst>
                                  <p:childTnLst>
                                    <p:set>
                                      <p:cBhvr>
                                        <p:cTn id="201" dur="1" fill="hold">
                                          <p:stCondLst>
                                            <p:cond delay="0"/>
                                          </p:stCondLst>
                                        </p:cTn>
                                        <p:tgtEl>
                                          <p:spTgt spid="72"/>
                                        </p:tgtEl>
                                        <p:attrNameLst>
                                          <p:attrName>style.visibility</p:attrName>
                                        </p:attrNameLst>
                                      </p:cBhvr>
                                      <p:to>
                                        <p:strVal val="visible"/>
                                      </p:to>
                                    </p:set>
                                    <p:anim calcmode="lin" valueType="num">
                                      <p:cBhvr>
                                        <p:cTn id="202" dur="200" fill="hold"/>
                                        <p:tgtEl>
                                          <p:spTgt spid="72"/>
                                        </p:tgtEl>
                                        <p:attrNameLst>
                                          <p:attrName>ppt_w</p:attrName>
                                        </p:attrNameLst>
                                      </p:cBhvr>
                                      <p:tavLst>
                                        <p:tav tm="0">
                                          <p:val>
                                            <p:fltVal val="0"/>
                                          </p:val>
                                        </p:tav>
                                        <p:tav tm="100000">
                                          <p:val>
                                            <p:strVal val="#ppt_w"/>
                                          </p:val>
                                        </p:tav>
                                      </p:tavLst>
                                    </p:anim>
                                    <p:anim calcmode="lin" valueType="num">
                                      <p:cBhvr>
                                        <p:cTn id="203" dur="200" fill="hold"/>
                                        <p:tgtEl>
                                          <p:spTgt spid="72"/>
                                        </p:tgtEl>
                                        <p:attrNameLst>
                                          <p:attrName>ppt_h</p:attrName>
                                        </p:attrNameLst>
                                      </p:cBhvr>
                                      <p:tavLst>
                                        <p:tav tm="0">
                                          <p:val>
                                            <p:fltVal val="0"/>
                                          </p:val>
                                        </p:tav>
                                        <p:tav tm="100000">
                                          <p:val>
                                            <p:strVal val="#ppt_h"/>
                                          </p:val>
                                        </p:tav>
                                      </p:tavLst>
                                    </p:anim>
                                    <p:animEffect transition="in" filter="fade">
                                      <p:cBhvr>
                                        <p:cTn id="204" dur="200"/>
                                        <p:tgtEl>
                                          <p:spTgt spid="72"/>
                                        </p:tgtEl>
                                      </p:cBhvr>
                                    </p:animEffect>
                                  </p:childTnLst>
                                </p:cTn>
                              </p:par>
                            </p:childTnLst>
                          </p:cTn>
                        </p:par>
                        <p:par>
                          <p:cTn id="205" fill="hold">
                            <p:stCondLst>
                              <p:cond delay="6200"/>
                            </p:stCondLst>
                            <p:childTnLst>
                              <p:par>
                                <p:cTn id="206" presetID="22" presetClass="entr" presetSubtype="1" fill="hold" nodeType="afterEffect">
                                  <p:stCondLst>
                                    <p:cond delay="0"/>
                                  </p:stCondLst>
                                  <p:childTnLst>
                                    <p:set>
                                      <p:cBhvr>
                                        <p:cTn id="207" dur="1" fill="hold">
                                          <p:stCondLst>
                                            <p:cond delay="0"/>
                                          </p:stCondLst>
                                        </p:cTn>
                                        <p:tgtEl>
                                          <p:spTgt spid="73"/>
                                        </p:tgtEl>
                                        <p:attrNameLst>
                                          <p:attrName>style.visibility</p:attrName>
                                        </p:attrNameLst>
                                      </p:cBhvr>
                                      <p:to>
                                        <p:strVal val="visible"/>
                                      </p:to>
                                    </p:set>
                                    <p:animEffect transition="in" filter="wipe(up)">
                                      <p:cBhvr>
                                        <p:cTn id="208" dur="200"/>
                                        <p:tgtEl>
                                          <p:spTgt spid="73"/>
                                        </p:tgtEl>
                                      </p:cBhvr>
                                    </p:animEffect>
                                  </p:childTnLst>
                                </p:cTn>
                              </p:par>
                            </p:childTnLst>
                          </p:cTn>
                        </p:par>
                        <p:par>
                          <p:cTn id="209" fill="hold">
                            <p:stCondLst>
                              <p:cond delay="6400"/>
                            </p:stCondLst>
                            <p:childTnLst>
                              <p:par>
                                <p:cTn id="210" presetID="53" presetClass="entr" presetSubtype="16" fill="hold" grpId="0" nodeType="afterEffect">
                                  <p:stCondLst>
                                    <p:cond delay="0"/>
                                  </p:stCondLst>
                                  <p:childTnLst>
                                    <p:set>
                                      <p:cBhvr>
                                        <p:cTn id="211" dur="1" fill="hold">
                                          <p:stCondLst>
                                            <p:cond delay="0"/>
                                          </p:stCondLst>
                                        </p:cTn>
                                        <p:tgtEl>
                                          <p:spTgt spid="74"/>
                                        </p:tgtEl>
                                        <p:attrNameLst>
                                          <p:attrName>style.visibility</p:attrName>
                                        </p:attrNameLst>
                                      </p:cBhvr>
                                      <p:to>
                                        <p:strVal val="visible"/>
                                      </p:to>
                                    </p:set>
                                    <p:anim calcmode="lin" valueType="num">
                                      <p:cBhvr>
                                        <p:cTn id="212" dur="200" fill="hold"/>
                                        <p:tgtEl>
                                          <p:spTgt spid="74"/>
                                        </p:tgtEl>
                                        <p:attrNameLst>
                                          <p:attrName>ppt_w</p:attrName>
                                        </p:attrNameLst>
                                      </p:cBhvr>
                                      <p:tavLst>
                                        <p:tav tm="0">
                                          <p:val>
                                            <p:fltVal val="0"/>
                                          </p:val>
                                        </p:tav>
                                        <p:tav tm="100000">
                                          <p:val>
                                            <p:strVal val="#ppt_w"/>
                                          </p:val>
                                        </p:tav>
                                      </p:tavLst>
                                    </p:anim>
                                    <p:anim calcmode="lin" valueType="num">
                                      <p:cBhvr>
                                        <p:cTn id="213" dur="200" fill="hold"/>
                                        <p:tgtEl>
                                          <p:spTgt spid="74"/>
                                        </p:tgtEl>
                                        <p:attrNameLst>
                                          <p:attrName>ppt_h</p:attrName>
                                        </p:attrNameLst>
                                      </p:cBhvr>
                                      <p:tavLst>
                                        <p:tav tm="0">
                                          <p:val>
                                            <p:fltVal val="0"/>
                                          </p:val>
                                        </p:tav>
                                        <p:tav tm="100000">
                                          <p:val>
                                            <p:strVal val="#ppt_h"/>
                                          </p:val>
                                        </p:tav>
                                      </p:tavLst>
                                    </p:anim>
                                    <p:animEffect transition="in" filter="fade">
                                      <p:cBhvr>
                                        <p:cTn id="214" dur="200"/>
                                        <p:tgtEl>
                                          <p:spTgt spid="74"/>
                                        </p:tgtEl>
                                      </p:cBhvr>
                                    </p:animEffect>
                                  </p:childTnLst>
                                </p:cTn>
                              </p:par>
                              <p:par>
                                <p:cTn id="215" presetID="42" presetClass="entr" presetSubtype="0" fill="hold" grpId="0" nodeType="withEffect">
                                  <p:stCondLst>
                                    <p:cond delay="0"/>
                                  </p:stCondLst>
                                  <p:childTnLst>
                                    <p:set>
                                      <p:cBhvr>
                                        <p:cTn id="216" dur="1" fill="hold">
                                          <p:stCondLst>
                                            <p:cond delay="0"/>
                                          </p:stCondLst>
                                        </p:cTn>
                                        <p:tgtEl>
                                          <p:spTgt spid="78"/>
                                        </p:tgtEl>
                                        <p:attrNameLst>
                                          <p:attrName>style.visibility</p:attrName>
                                        </p:attrNameLst>
                                      </p:cBhvr>
                                      <p:to>
                                        <p:strVal val="visible"/>
                                      </p:to>
                                    </p:set>
                                    <p:animEffect transition="in" filter="fade">
                                      <p:cBhvr>
                                        <p:cTn id="217" dur="200"/>
                                        <p:tgtEl>
                                          <p:spTgt spid="78"/>
                                        </p:tgtEl>
                                      </p:cBhvr>
                                    </p:animEffect>
                                    <p:anim calcmode="lin" valueType="num">
                                      <p:cBhvr>
                                        <p:cTn id="218" dur="200" fill="hold"/>
                                        <p:tgtEl>
                                          <p:spTgt spid="78"/>
                                        </p:tgtEl>
                                        <p:attrNameLst>
                                          <p:attrName>ppt_x</p:attrName>
                                        </p:attrNameLst>
                                      </p:cBhvr>
                                      <p:tavLst>
                                        <p:tav tm="0">
                                          <p:val>
                                            <p:strVal val="#ppt_x"/>
                                          </p:val>
                                        </p:tav>
                                        <p:tav tm="100000">
                                          <p:val>
                                            <p:strVal val="#ppt_x"/>
                                          </p:val>
                                        </p:tav>
                                      </p:tavLst>
                                    </p:anim>
                                    <p:anim calcmode="lin" valueType="num">
                                      <p:cBhvr>
                                        <p:cTn id="219" dur="200" fill="hold"/>
                                        <p:tgtEl>
                                          <p:spTgt spid="78"/>
                                        </p:tgtEl>
                                        <p:attrNameLst>
                                          <p:attrName>ppt_y</p:attrName>
                                        </p:attrNameLst>
                                      </p:cBhvr>
                                      <p:tavLst>
                                        <p:tav tm="0">
                                          <p:val>
                                            <p:strVal val="#ppt_y+.1"/>
                                          </p:val>
                                        </p:tav>
                                        <p:tav tm="100000">
                                          <p:val>
                                            <p:strVal val="#ppt_y"/>
                                          </p:val>
                                        </p:tav>
                                      </p:tavLst>
                                    </p:anim>
                                  </p:childTnLst>
                                </p:cTn>
                              </p:par>
                            </p:childTnLst>
                          </p:cTn>
                        </p:par>
                        <p:par>
                          <p:cTn id="220" fill="hold">
                            <p:stCondLst>
                              <p:cond delay="6600"/>
                            </p:stCondLst>
                            <p:childTnLst>
                              <p:par>
                                <p:cTn id="221" presetID="53" presetClass="entr" presetSubtype="16" fill="hold" grpId="0" nodeType="afterEffect">
                                  <p:stCondLst>
                                    <p:cond delay="0"/>
                                  </p:stCondLst>
                                  <p:childTnLst>
                                    <p:set>
                                      <p:cBhvr>
                                        <p:cTn id="222" dur="1" fill="hold">
                                          <p:stCondLst>
                                            <p:cond delay="0"/>
                                          </p:stCondLst>
                                        </p:cTn>
                                        <p:tgtEl>
                                          <p:spTgt spid="67"/>
                                        </p:tgtEl>
                                        <p:attrNameLst>
                                          <p:attrName>style.visibility</p:attrName>
                                        </p:attrNameLst>
                                      </p:cBhvr>
                                      <p:to>
                                        <p:strVal val="visible"/>
                                      </p:to>
                                    </p:set>
                                    <p:anim calcmode="lin" valueType="num">
                                      <p:cBhvr>
                                        <p:cTn id="223" dur="200" fill="hold"/>
                                        <p:tgtEl>
                                          <p:spTgt spid="67"/>
                                        </p:tgtEl>
                                        <p:attrNameLst>
                                          <p:attrName>ppt_w</p:attrName>
                                        </p:attrNameLst>
                                      </p:cBhvr>
                                      <p:tavLst>
                                        <p:tav tm="0">
                                          <p:val>
                                            <p:fltVal val="0"/>
                                          </p:val>
                                        </p:tav>
                                        <p:tav tm="100000">
                                          <p:val>
                                            <p:strVal val="#ppt_w"/>
                                          </p:val>
                                        </p:tav>
                                      </p:tavLst>
                                    </p:anim>
                                    <p:anim calcmode="lin" valueType="num">
                                      <p:cBhvr>
                                        <p:cTn id="224" dur="200" fill="hold"/>
                                        <p:tgtEl>
                                          <p:spTgt spid="67"/>
                                        </p:tgtEl>
                                        <p:attrNameLst>
                                          <p:attrName>ppt_h</p:attrName>
                                        </p:attrNameLst>
                                      </p:cBhvr>
                                      <p:tavLst>
                                        <p:tav tm="0">
                                          <p:val>
                                            <p:fltVal val="0"/>
                                          </p:val>
                                        </p:tav>
                                        <p:tav tm="100000">
                                          <p:val>
                                            <p:strVal val="#ppt_h"/>
                                          </p:val>
                                        </p:tav>
                                      </p:tavLst>
                                    </p:anim>
                                    <p:animEffect transition="in" filter="fade">
                                      <p:cBhvr>
                                        <p:cTn id="225" dur="200"/>
                                        <p:tgtEl>
                                          <p:spTgt spid="67"/>
                                        </p:tgtEl>
                                      </p:cBhvr>
                                    </p:animEffect>
                                  </p:childTnLst>
                                </p:cTn>
                              </p:par>
                              <p:par>
                                <p:cTn id="226" presetID="42" presetClass="entr" presetSubtype="0" fill="hold" grpId="0" nodeType="withEffect">
                                  <p:stCondLst>
                                    <p:cond delay="0"/>
                                  </p:stCondLst>
                                  <p:childTnLst>
                                    <p:set>
                                      <p:cBhvr>
                                        <p:cTn id="227" dur="1" fill="hold">
                                          <p:stCondLst>
                                            <p:cond delay="0"/>
                                          </p:stCondLst>
                                        </p:cTn>
                                        <p:tgtEl>
                                          <p:spTgt spid="75"/>
                                        </p:tgtEl>
                                        <p:attrNameLst>
                                          <p:attrName>style.visibility</p:attrName>
                                        </p:attrNameLst>
                                      </p:cBhvr>
                                      <p:to>
                                        <p:strVal val="visible"/>
                                      </p:to>
                                    </p:set>
                                    <p:animEffect transition="in" filter="fade">
                                      <p:cBhvr>
                                        <p:cTn id="228" dur="200"/>
                                        <p:tgtEl>
                                          <p:spTgt spid="75"/>
                                        </p:tgtEl>
                                      </p:cBhvr>
                                    </p:animEffect>
                                    <p:anim calcmode="lin" valueType="num">
                                      <p:cBhvr>
                                        <p:cTn id="229" dur="200" fill="hold"/>
                                        <p:tgtEl>
                                          <p:spTgt spid="75"/>
                                        </p:tgtEl>
                                        <p:attrNameLst>
                                          <p:attrName>ppt_x</p:attrName>
                                        </p:attrNameLst>
                                      </p:cBhvr>
                                      <p:tavLst>
                                        <p:tav tm="0">
                                          <p:val>
                                            <p:strVal val="#ppt_x"/>
                                          </p:val>
                                        </p:tav>
                                        <p:tav tm="100000">
                                          <p:val>
                                            <p:strVal val="#ppt_x"/>
                                          </p:val>
                                        </p:tav>
                                      </p:tavLst>
                                    </p:anim>
                                    <p:anim calcmode="lin" valueType="num">
                                      <p:cBhvr>
                                        <p:cTn id="230" dur="200" fill="hold"/>
                                        <p:tgtEl>
                                          <p:spTgt spid="75"/>
                                        </p:tgtEl>
                                        <p:attrNameLst>
                                          <p:attrName>ppt_y</p:attrName>
                                        </p:attrNameLst>
                                      </p:cBhvr>
                                      <p:tavLst>
                                        <p:tav tm="0">
                                          <p:val>
                                            <p:strVal val="#ppt_y+.1"/>
                                          </p:val>
                                        </p:tav>
                                        <p:tav tm="100000">
                                          <p:val>
                                            <p:strVal val="#ppt_y"/>
                                          </p:val>
                                        </p:tav>
                                      </p:tavLst>
                                    </p:anim>
                                  </p:childTnLst>
                                </p:cTn>
                              </p:par>
                            </p:childTnLst>
                          </p:cTn>
                        </p:par>
                        <p:par>
                          <p:cTn id="231" fill="hold">
                            <p:stCondLst>
                              <p:cond delay="6800"/>
                            </p:stCondLst>
                            <p:childTnLst>
                              <p:par>
                                <p:cTn id="232" presetID="22" presetClass="entr" presetSubtype="8" fill="hold" nodeType="afterEffect">
                                  <p:stCondLst>
                                    <p:cond delay="0"/>
                                  </p:stCondLst>
                                  <p:childTnLst>
                                    <p:set>
                                      <p:cBhvr>
                                        <p:cTn id="233" dur="1" fill="hold">
                                          <p:stCondLst>
                                            <p:cond delay="0"/>
                                          </p:stCondLst>
                                        </p:cTn>
                                        <p:tgtEl>
                                          <p:spTgt spid="76"/>
                                        </p:tgtEl>
                                        <p:attrNameLst>
                                          <p:attrName>style.visibility</p:attrName>
                                        </p:attrNameLst>
                                      </p:cBhvr>
                                      <p:to>
                                        <p:strVal val="visible"/>
                                      </p:to>
                                    </p:set>
                                    <p:animEffect transition="in" filter="wipe(left)">
                                      <p:cBhvr>
                                        <p:cTn id="234" dur="200"/>
                                        <p:tgtEl>
                                          <p:spTgt spid="76"/>
                                        </p:tgtEl>
                                      </p:cBhvr>
                                    </p:animEffect>
                                  </p:childTnLst>
                                </p:cTn>
                              </p:par>
                            </p:childTnLst>
                          </p:cTn>
                        </p:par>
                        <p:par>
                          <p:cTn id="235" fill="hold">
                            <p:stCondLst>
                              <p:cond delay="7000"/>
                            </p:stCondLst>
                            <p:childTnLst>
                              <p:par>
                                <p:cTn id="236" presetID="22" presetClass="entr" presetSubtype="8" fill="hold" nodeType="afterEffect">
                                  <p:stCondLst>
                                    <p:cond delay="0"/>
                                  </p:stCondLst>
                                  <p:childTnLst>
                                    <p:set>
                                      <p:cBhvr>
                                        <p:cTn id="237" dur="1" fill="hold">
                                          <p:stCondLst>
                                            <p:cond delay="0"/>
                                          </p:stCondLst>
                                        </p:cTn>
                                        <p:tgtEl>
                                          <p:spTgt spid="63"/>
                                        </p:tgtEl>
                                        <p:attrNameLst>
                                          <p:attrName>style.visibility</p:attrName>
                                        </p:attrNameLst>
                                      </p:cBhvr>
                                      <p:to>
                                        <p:strVal val="visible"/>
                                      </p:to>
                                    </p:set>
                                    <p:animEffect transition="in" filter="wipe(left)">
                                      <p:cBhvr>
                                        <p:cTn id="238" dur="200"/>
                                        <p:tgtEl>
                                          <p:spTgt spid="63"/>
                                        </p:tgtEl>
                                      </p:cBhvr>
                                    </p:animEffect>
                                  </p:childTnLst>
                                </p:cTn>
                              </p:par>
                            </p:childTnLst>
                          </p:cTn>
                        </p:par>
                        <p:par>
                          <p:cTn id="239" fill="hold">
                            <p:stCondLst>
                              <p:cond delay="7200"/>
                            </p:stCondLst>
                            <p:childTnLst>
                              <p:par>
                                <p:cTn id="240" presetID="53" presetClass="entr" presetSubtype="16" fill="hold" grpId="0" nodeType="afterEffect">
                                  <p:stCondLst>
                                    <p:cond delay="0"/>
                                  </p:stCondLst>
                                  <p:childTnLst>
                                    <p:set>
                                      <p:cBhvr>
                                        <p:cTn id="241" dur="1" fill="hold">
                                          <p:stCondLst>
                                            <p:cond delay="0"/>
                                          </p:stCondLst>
                                        </p:cTn>
                                        <p:tgtEl>
                                          <p:spTgt spid="58"/>
                                        </p:tgtEl>
                                        <p:attrNameLst>
                                          <p:attrName>style.visibility</p:attrName>
                                        </p:attrNameLst>
                                      </p:cBhvr>
                                      <p:to>
                                        <p:strVal val="visible"/>
                                      </p:to>
                                    </p:set>
                                    <p:anim calcmode="lin" valueType="num">
                                      <p:cBhvr>
                                        <p:cTn id="242" dur="200" fill="hold"/>
                                        <p:tgtEl>
                                          <p:spTgt spid="58"/>
                                        </p:tgtEl>
                                        <p:attrNameLst>
                                          <p:attrName>ppt_w</p:attrName>
                                        </p:attrNameLst>
                                      </p:cBhvr>
                                      <p:tavLst>
                                        <p:tav tm="0">
                                          <p:val>
                                            <p:fltVal val="0"/>
                                          </p:val>
                                        </p:tav>
                                        <p:tav tm="100000">
                                          <p:val>
                                            <p:strVal val="#ppt_w"/>
                                          </p:val>
                                        </p:tav>
                                      </p:tavLst>
                                    </p:anim>
                                    <p:anim calcmode="lin" valueType="num">
                                      <p:cBhvr>
                                        <p:cTn id="243" dur="200" fill="hold"/>
                                        <p:tgtEl>
                                          <p:spTgt spid="58"/>
                                        </p:tgtEl>
                                        <p:attrNameLst>
                                          <p:attrName>ppt_h</p:attrName>
                                        </p:attrNameLst>
                                      </p:cBhvr>
                                      <p:tavLst>
                                        <p:tav tm="0">
                                          <p:val>
                                            <p:fltVal val="0"/>
                                          </p:val>
                                        </p:tav>
                                        <p:tav tm="100000">
                                          <p:val>
                                            <p:strVal val="#ppt_h"/>
                                          </p:val>
                                        </p:tav>
                                      </p:tavLst>
                                    </p:anim>
                                    <p:animEffect transition="in" filter="fade">
                                      <p:cBhvr>
                                        <p:cTn id="244" dur="200"/>
                                        <p:tgtEl>
                                          <p:spTgt spid="58"/>
                                        </p:tgtEl>
                                      </p:cBhvr>
                                    </p:animEffect>
                                  </p:childTnLst>
                                </p:cTn>
                              </p:par>
                            </p:childTnLst>
                          </p:cTn>
                        </p:par>
                        <p:par>
                          <p:cTn id="245" fill="hold">
                            <p:stCondLst>
                              <p:cond delay="7400"/>
                            </p:stCondLst>
                            <p:childTnLst>
                              <p:par>
                                <p:cTn id="246" presetID="53" presetClass="entr" presetSubtype="16" fill="hold" grpId="0" nodeType="afterEffect">
                                  <p:stCondLst>
                                    <p:cond delay="0"/>
                                  </p:stCondLst>
                                  <p:childTnLst>
                                    <p:set>
                                      <p:cBhvr>
                                        <p:cTn id="247" dur="1" fill="hold">
                                          <p:stCondLst>
                                            <p:cond delay="0"/>
                                          </p:stCondLst>
                                        </p:cTn>
                                        <p:tgtEl>
                                          <p:spTgt spid="59"/>
                                        </p:tgtEl>
                                        <p:attrNameLst>
                                          <p:attrName>style.visibility</p:attrName>
                                        </p:attrNameLst>
                                      </p:cBhvr>
                                      <p:to>
                                        <p:strVal val="visible"/>
                                      </p:to>
                                    </p:set>
                                    <p:anim calcmode="lin" valueType="num">
                                      <p:cBhvr>
                                        <p:cTn id="248" dur="200" fill="hold"/>
                                        <p:tgtEl>
                                          <p:spTgt spid="59"/>
                                        </p:tgtEl>
                                        <p:attrNameLst>
                                          <p:attrName>ppt_w</p:attrName>
                                        </p:attrNameLst>
                                      </p:cBhvr>
                                      <p:tavLst>
                                        <p:tav tm="0">
                                          <p:val>
                                            <p:fltVal val="0"/>
                                          </p:val>
                                        </p:tav>
                                        <p:tav tm="100000">
                                          <p:val>
                                            <p:strVal val="#ppt_w"/>
                                          </p:val>
                                        </p:tav>
                                      </p:tavLst>
                                    </p:anim>
                                    <p:anim calcmode="lin" valueType="num">
                                      <p:cBhvr>
                                        <p:cTn id="249" dur="200" fill="hold"/>
                                        <p:tgtEl>
                                          <p:spTgt spid="59"/>
                                        </p:tgtEl>
                                        <p:attrNameLst>
                                          <p:attrName>ppt_h</p:attrName>
                                        </p:attrNameLst>
                                      </p:cBhvr>
                                      <p:tavLst>
                                        <p:tav tm="0">
                                          <p:val>
                                            <p:fltVal val="0"/>
                                          </p:val>
                                        </p:tav>
                                        <p:tav tm="100000">
                                          <p:val>
                                            <p:strVal val="#ppt_h"/>
                                          </p:val>
                                        </p:tav>
                                      </p:tavLst>
                                    </p:anim>
                                    <p:animEffect transition="in" filter="fade">
                                      <p:cBhvr>
                                        <p:cTn id="250" dur="200"/>
                                        <p:tgtEl>
                                          <p:spTgt spid="59"/>
                                        </p:tgtEl>
                                      </p:cBhvr>
                                    </p:animEffect>
                                  </p:childTnLst>
                                </p:cTn>
                              </p:par>
                            </p:childTnLst>
                          </p:cTn>
                        </p:par>
                        <p:par>
                          <p:cTn id="251" fill="hold">
                            <p:stCondLst>
                              <p:cond delay="7600"/>
                            </p:stCondLst>
                            <p:childTnLst>
                              <p:par>
                                <p:cTn id="252" presetID="53" presetClass="entr" presetSubtype="16" fill="hold" grpId="0" nodeType="afterEffect">
                                  <p:stCondLst>
                                    <p:cond delay="0"/>
                                  </p:stCondLst>
                                  <p:childTnLst>
                                    <p:set>
                                      <p:cBhvr>
                                        <p:cTn id="253" dur="1" fill="hold">
                                          <p:stCondLst>
                                            <p:cond delay="0"/>
                                          </p:stCondLst>
                                        </p:cTn>
                                        <p:tgtEl>
                                          <p:spTgt spid="60"/>
                                        </p:tgtEl>
                                        <p:attrNameLst>
                                          <p:attrName>style.visibility</p:attrName>
                                        </p:attrNameLst>
                                      </p:cBhvr>
                                      <p:to>
                                        <p:strVal val="visible"/>
                                      </p:to>
                                    </p:set>
                                    <p:anim calcmode="lin" valueType="num">
                                      <p:cBhvr>
                                        <p:cTn id="254" dur="200" fill="hold"/>
                                        <p:tgtEl>
                                          <p:spTgt spid="60"/>
                                        </p:tgtEl>
                                        <p:attrNameLst>
                                          <p:attrName>ppt_w</p:attrName>
                                        </p:attrNameLst>
                                      </p:cBhvr>
                                      <p:tavLst>
                                        <p:tav tm="0">
                                          <p:val>
                                            <p:fltVal val="0"/>
                                          </p:val>
                                        </p:tav>
                                        <p:tav tm="100000">
                                          <p:val>
                                            <p:strVal val="#ppt_w"/>
                                          </p:val>
                                        </p:tav>
                                      </p:tavLst>
                                    </p:anim>
                                    <p:anim calcmode="lin" valueType="num">
                                      <p:cBhvr>
                                        <p:cTn id="255" dur="200" fill="hold"/>
                                        <p:tgtEl>
                                          <p:spTgt spid="60"/>
                                        </p:tgtEl>
                                        <p:attrNameLst>
                                          <p:attrName>ppt_h</p:attrName>
                                        </p:attrNameLst>
                                      </p:cBhvr>
                                      <p:tavLst>
                                        <p:tav tm="0">
                                          <p:val>
                                            <p:fltVal val="0"/>
                                          </p:val>
                                        </p:tav>
                                        <p:tav tm="100000">
                                          <p:val>
                                            <p:strVal val="#ppt_h"/>
                                          </p:val>
                                        </p:tav>
                                      </p:tavLst>
                                    </p:anim>
                                    <p:animEffect transition="in" filter="fade">
                                      <p:cBhvr>
                                        <p:cTn id="256" dur="200"/>
                                        <p:tgtEl>
                                          <p:spTgt spid="60"/>
                                        </p:tgtEl>
                                      </p:cBhvr>
                                    </p:animEffect>
                                  </p:childTnLst>
                                </p:cTn>
                              </p:par>
                              <p:par>
                                <p:cTn id="257" presetID="47" presetClass="entr" presetSubtype="0" fill="hold" grpId="0" nodeType="withEffect">
                                  <p:stCondLst>
                                    <p:cond delay="0"/>
                                  </p:stCondLst>
                                  <p:childTnLst>
                                    <p:set>
                                      <p:cBhvr>
                                        <p:cTn id="258" dur="1" fill="hold">
                                          <p:stCondLst>
                                            <p:cond delay="0"/>
                                          </p:stCondLst>
                                        </p:cTn>
                                        <p:tgtEl>
                                          <p:spTgt spid="66"/>
                                        </p:tgtEl>
                                        <p:attrNameLst>
                                          <p:attrName>style.visibility</p:attrName>
                                        </p:attrNameLst>
                                      </p:cBhvr>
                                      <p:to>
                                        <p:strVal val="visible"/>
                                      </p:to>
                                    </p:set>
                                    <p:animEffect transition="in" filter="fade">
                                      <p:cBhvr>
                                        <p:cTn id="259" dur="200"/>
                                        <p:tgtEl>
                                          <p:spTgt spid="66"/>
                                        </p:tgtEl>
                                      </p:cBhvr>
                                    </p:animEffect>
                                    <p:anim calcmode="lin" valueType="num">
                                      <p:cBhvr>
                                        <p:cTn id="260" dur="200" fill="hold"/>
                                        <p:tgtEl>
                                          <p:spTgt spid="66"/>
                                        </p:tgtEl>
                                        <p:attrNameLst>
                                          <p:attrName>ppt_x</p:attrName>
                                        </p:attrNameLst>
                                      </p:cBhvr>
                                      <p:tavLst>
                                        <p:tav tm="0">
                                          <p:val>
                                            <p:strVal val="#ppt_x"/>
                                          </p:val>
                                        </p:tav>
                                        <p:tav tm="100000">
                                          <p:val>
                                            <p:strVal val="#ppt_x"/>
                                          </p:val>
                                        </p:tav>
                                      </p:tavLst>
                                    </p:anim>
                                    <p:anim calcmode="lin" valueType="num">
                                      <p:cBhvr>
                                        <p:cTn id="261" dur="2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p:bldP spid="14" grpId="0" animBg="1"/>
      <p:bldP spid="15" grpId="0" animBg="1"/>
      <p:bldP spid="16" grpId="0" animBg="1"/>
      <p:bldP spid="17" grpId="0" animBg="1"/>
      <p:bldP spid="19" grpId="0" animBg="1"/>
      <p:bldP spid="20" grpId="0"/>
      <p:bldP spid="22" grpId="0" animBg="1"/>
      <p:bldP spid="23" grpId="0" animBg="1"/>
      <p:bldP spid="24" grpId="0" animBg="1"/>
      <p:bldP spid="25" grpId="0" animBg="1"/>
      <p:bldP spid="27" grpId="0" animBg="1"/>
      <p:bldP spid="28" grpId="0"/>
      <p:bldP spid="29" grpId="0"/>
      <p:bldP spid="45" grpId="0" animBg="1"/>
      <p:bldP spid="46" grpId="0" animBg="1"/>
      <p:bldP spid="47" grpId="0" animBg="1"/>
      <p:bldP spid="48" grpId="0" animBg="1"/>
      <p:bldP spid="56" grpId="0" animBg="1"/>
      <p:bldP spid="58" grpId="0" animBg="1"/>
      <p:bldP spid="59" grpId="0" animBg="1"/>
      <p:bldP spid="60" grpId="0" animBg="1"/>
      <p:bldP spid="65" grpId="0"/>
      <p:bldP spid="66" grpId="0"/>
      <p:bldP spid="69" grpId="0"/>
      <p:bldP spid="6" grpId="0"/>
      <p:bldP spid="67" grpId="0" animBg="1"/>
      <p:bldP spid="68" grpId="0" animBg="1"/>
      <p:bldP spid="71" grpId="0" animBg="1"/>
      <p:bldP spid="72" grpId="0" animBg="1"/>
      <p:bldP spid="74" grpId="0" animBg="1"/>
      <p:bldP spid="75" grpId="0"/>
      <p:bldP spid="7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BE71BD-6E00-407D-A44D-2B2DE015E4C5}"/>
              </a:ext>
            </a:extLst>
          </p:cNvPr>
          <p:cNvSpPr>
            <a:spLocks noGrp="1"/>
          </p:cNvSpPr>
          <p:nvPr>
            <p:ph type="pic" sz="quarter" idx="4294967295"/>
          </p:nvPr>
        </p:nvSpPr>
        <p:spPr>
          <a:xfrm>
            <a:off x="4232989" y="1534223"/>
            <a:ext cx="5433195" cy="3789554"/>
          </a:xfrm>
        </p:spPr>
      </p:sp>
      <p:sp>
        <p:nvSpPr>
          <p:cNvPr id="32" name="Freeform: Shape 31">
            <a:extLst>
              <a:ext uri="{FF2B5EF4-FFF2-40B4-BE49-F238E27FC236}">
                <a16:creationId xmlns:a16="http://schemas.microsoft.com/office/drawing/2014/main" id="{C71B7230-1626-4C4F-B7BA-696EDC5C46E6}"/>
              </a:ext>
            </a:extLst>
          </p:cNvPr>
          <p:cNvSpPr/>
          <p:nvPr/>
        </p:nvSpPr>
        <p:spPr>
          <a:xfrm>
            <a:off x="-1875064" y="1344660"/>
            <a:ext cx="14067064" cy="4168680"/>
          </a:xfrm>
          <a:custGeom>
            <a:avLst/>
            <a:gdLst>
              <a:gd name="connsiteX0" fmla="*/ 18339064 w 28137791"/>
              <a:gd name="connsiteY0" fmla="*/ 439918 h 8338445"/>
              <a:gd name="connsiteX1" fmla="*/ 16739307 w 28137791"/>
              <a:gd name="connsiteY1" fmla="*/ 2029288 h 8338445"/>
              <a:gd name="connsiteX2" fmla="*/ 17746948 w 28137791"/>
              <a:gd name="connsiteY2" fmla="*/ 3036928 h 8338445"/>
              <a:gd name="connsiteX3" fmla="*/ 18879244 w 28137791"/>
              <a:gd name="connsiteY3" fmla="*/ 4169225 h 8338445"/>
              <a:gd name="connsiteX4" fmla="*/ 16739307 w 28137791"/>
              <a:gd name="connsiteY4" fmla="*/ 6309161 h 8338445"/>
              <a:gd name="connsiteX5" fmla="*/ 18339064 w 28137791"/>
              <a:gd name="connsiteY5" fmla="*/ 7898531 h 8338445"/>
              <a:gd name="connsiteX6" fmla="*/ 20479002 w 28137791"/>
              <a:gd name="connsiteY6" fmla="*/ 5758594 h 8338445"/>
              <a:gd name="connsiteX7" fmla="*/ 22078760 w 28137791"/>
              <a:gd name="connsiteY7" fmla="*/ 4169225 h 8338445"/>
              <a:gd name="connsiteX8" fmla="*/ 20479002 w 28137791"/>
              <a:gd name="connsiteY8" fmla="*/ 2579854 h 8338445"/>
              <a:gd name="connsiteX9" fmla="*/ 22520761 w 28137791"/>
              <a:gd name="connsiteY9" fmla="*/ 0 h 8338445"/>
              <a:gd name="connsiteX10" fmla="*/ 28137791 w 28137791"/>
              <a:gd name="connsiteY10" fmla="*/ 0 h 8338445"/>
              <a:gd name="connsiteX11" fmla="*/ 28137791 w 28137791"/>
              <a:gd name="connsiteY11" fmla="*/ 8338445 h 8338445"/>
              <a:gd name="connsiteX12" fmla="*/ 22520761 w 28137791"/>
              <a:gd name="connsiteY12" fmla="*/ 8338445 h 8338445"/>
              <a:gd name="connsiteX13" fmla="*/ 22520761 w 28137791"/>
              <a:gd name="connsiteY13" fmla="*/ 8338276 h 8338445"/>
              <a:gd name="connsiteX14" fmla="*/ 0 w 28137791"/>
              <a:gd name="connsiteY14" fmla="*/ 8338276 h 8338445"/>
              <a:gd name="connsiteX15" fmla="*/ 0 w 28137791"/>
              <a:gd name="connsiteY15" fmla="*/ 171 h 8338445"/>
              <a:gd name="connsiteX16" fmla="*/ 22520761 w 28137791"/>
              <a:gd name="connsiteY16" fmla="*/ 171 h 833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37791" h="8338445">
                <a:moveTo>
                  <a:pt x="18339064" y="439918"/>
                </a:moveTo>
                <a:lnTo>
                  <a:pt x="16739307" y="2029288"/>
                </a:lnTo>
                <a:lnTo>
                  <a:pt x="17746948" y="3036928"/>
                </a:lnTo>
                <a:lnTo>
                  <a:pt x="18879244" y="4169225"/>
                </a:lnTo>
                <a:lnTo>
                  <a:pt x="16739307" y="6309161"/>
                </a:lnTo>
                <a:lnTo>
                  <a:pt x="18339064" y="7898531"/>
                </a:lnTo>
                <a:lnTo>
                  <a:pt x="20479002" y="5758594"/>
                </a:lnTo>
                <a:lnTo>
                  <a:pt x="22078760" y="4169225"/>
                </a:lnTo>
                <a:lnTo>
                  <a:pt x="20479002" y="2579854"/>
                </a:lnTo>
                <a:close/>
                <a:moveTo>
                  <a:pt x="22520761" y="0"/>
                </a:moveTo>
                <a:lnTo>
                  <a:pt x="28137791" y="0"/>
                </a:lnTo>
                <a:lnTo>
                  <a:pt x="28137791" y="8338445"/>
                </a:lnTo>
                <a:lnTo>
                  <a:pt x="22520761" y="8338445"/>
                </a:lnTo>
                <a:lnTo>
                  <a:pt x="22520761" y="8338276"/>
                </a:lnTo>
                <a:lnTo>
                  <a:pt x="0" y="8338276"/>
                </a:lnTo>
                <a:lnTo>
                  <a:pt x="0" y="171"/>
                </a:lnTo>
                <a:lnTo>
                  <a:pt x="22520761" y="1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cxnSp>
        <p:nvCxnSpPr>
          <p:cNvPr id="13" name="Straight Connector 12">
            <a:extLst>
              <a:ext uri="{FF2B5EF4-FFF2-40B4-BE49-F238E27FC236}">
                <a16:creationId xmlns:a16="http://schemas.microsoft.com/office/drawing/2014/main" id="{1488811F-1335-4864-9E0B-5959950EA67F}"/>
              </a:ext>
            </a:extLst>
          </p:cNvPr>
          <p:cNvCxnSpPr>
            <a:cxnSpLocks/>
          </p:cNvCxnSpPr>
          <p:nvPr/>
        </p:nvCxnSpPr>
        <p:spPr>
          <a:xfrm>
            <a:off x="485489" y="3279500"/>
            <a:ext cx="530822"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0CAE8E-334A-4BD9-B23B-534A4BBF2DF1}"/>
              </a:ext>
            </a:extLst>
          </p:cNvPr>
          <p:cNvCxnSpPr>
            <a:cxnSpLocks/>
          </p:cNvCxnSpPr>
          <p:nvPr/>
        </p:nvCxnSpPr>
        <p:spPr>
          <a:xfrm flipV="1">
            <a:off x="485489" y="2980501"/>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C143F9-7924-4DB8-B5D1-C047C53B94BE}"/>
              </a:ext>
            </a:extLst>
          </p:cNvPr>
          <p:cNvCxnSpPr>
            <a:cxnSpLocks/>
          </p:cNvCxnSpPr>
          <p:nvPr/>
        </p:nvCxnSpPr>
        <p:spPr>
          <a:xfrm flipV="1">
            <a:off x="485489" y="3130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ADF44C-E351-407B-B01B-A9CD64EE0280}"/>
              </a:ext>
            </a:extLst>
          </p:cNvPr>
          <p:cNvCxnSpPr>
            <a:cxnSpLocks/>
          </p:cNvCxnSpPr>
          <p:nvPr/>
        </p:nvCxnSpPr>
        <p:spPr>
          <a:xfrm flipV="1">
            <a:off x="485489" y="3429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096B97-74DD-4A98-A4B5-6A4F35D42F97}"/>
              </a:ext>
            </a:extLst>
          </p:cNvPr>
          <p:cNvCxnSpPr>
            <a:cxnSpLocks/>
          </p:cNvCxnSpPr>
          <p:nvPr/>
        </p:nvCxnSpPr>
        <p:spPr>
          <a:xfrm flipV="1">
            <a:off x="485489" y="3578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09AB5F-DAEF-4DB3-AC4E-821C7B5C3020}"/>
              </a:ext>
            </a:extLst>
          </p:cNvPr>
          <p:cNvCxnSpPr>
            <a:cxnSpLocks/>
          </p:cNvCxnSpPr>
          <p:nvPr/>
        </p:nvCxnSpPr>
        <p:spPr>
          <a:xfrm flipV="1">
            <a:off x="485489" y="37279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B0F2D9-1F7E-4155-B4DD-484ECC572CBC}"/>
              </a:ext>
            </a:extLst>
          </p:cNvPr>
          <p:cNvCxnSpPr>
            <a:cxnSpLocks/>
          </p:cNvCxnSpPr>
          <p:nvPr/>
        </p:nvCxnSpPr>
        <p:spPr>
          <a:xfrm flipV="1">
            <a:off x="485489" y="3877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sp>
        <p:nvSpPr>
          <p:cNvPr id="33" name="Freeform 5">
            <a:extLst>
              <a:ext uri="{FF2B5EF4-FFF2-40B4-BE49-F238E27FC236}">
                <a16:creationId xmlns:a16="http://schemas.microsoft.com/office/drawing/2014/main" id="{1EBE9F81-AD8F-4F74-879D-8AAD944B9FBD}"/>
              </a:ext>
            </a:extLst>
          </p:cNvPr>
          <p:cNvSpPr>
            <a:spLocks/>
          </p:cNvSpPr>
          <p:nvPr/>
        </p:nvSpPr>
        <p:spPr bwMode="auto">
          <a:xfrm>
            <a:off x="6487400"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96C7">
              <a:alpha val="7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4" name="Freeform 5">
            <a:extLst>
              <a:ext uri="{FF2B5EF4-FFF2-40B4-BE49-F238E27FC236}">
                <a16:creationId xmlns:a16="http://schemas.microsoft.com/office/drawing/2014/main" id="{B08CE886-A473-4278-B92F-BF10A7F86885}"/>
              </a:ext>
            </a:extLst>
          </p:cNvPr>
          <p:cNvSpPr>
            <a:spLocks/>
          </p:cNvSpPr>
          <p:nvPr/>
        </p:nvSpPr>
        <p:spPr bwMode="auto">
          <a:xfrm>
            <a:off x="768513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4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5" name="Freeform 5">
            <a:extLst>
              <a:ext uri="{FF2B5EF4-FFF2-40B4-BE49-F238E27FC236}">
                <a16:creationId xmlns:a16="http://schemas.microsoft.com/office/drawing/2014/main" id="{0D54B368-D274-4174-B8F9-A2863DDA33AA}"/>
              </a:ext>
            </a:extLst>
          </p:cNvPr>
          <p:cNvSpPr>
            <a:spLocks/>
          </p:cNvSpPr>
          <p:nvPr/>
        </p:nvSpPr>
        <p:spPr bwMode="auto">
          <a:xfrm>
            <a:off x="883075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6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23" name="TextBox 23">
            <a:extLst>
              <a:ext uri="{FF2B5EF4-FFF2-40B4-BE49-F238E27FC236}">
                <a16:creationId xmlns:a16="http://schemas.microsoft.com/office/drawing/2014/main" id="{681F3FAC-2CC1-5D80-EA66-CFF24DE5A079}"/>
              </a:ext>
            </a:extLst>
          </p:cNvPr>
          <p:cNvSpPr txBox="1"/>
          <p:nvPr/>
        </p:nvSpPr>
        <p:spPr>
          <a:xfrm>
            <a:off x="1208819" y="2894843"/>
            <a:ext cx="5594799" cy="769313"/>
          </a:xfrm>
          <a:prstGeom prst="rect">
            <a:avLst/>
          </a:prstGeom>
          <a:noFill/>
        </p:spPr>
        <p:txBody>
          <a:bodyPr wrap="square" rtlCol="0" anchor="ctr">
            <a:spAutoFit/>
          </a:bodyPr>
          <a:lstStyle/>
          <a:p>
            <a:pPr lvl="0" algn="ctr">
              <a:defRPr/>
            </a:pPr>
            <a:r>
              <a:rPr lang="en-US" sz="4399" b="1" dirty="0">
                <a:solidFill>
                  <a:srgbClr val="023C88"/>
                </a:solidFill>
                <a:latin typeface="Lucida Calligraphy" panose="03010101010101010101" pitchFamily="66" charset="0"/>
                <a:ea typeface="Open Sans Extrabold" panose="020B0906030804020204" pitchFamily="34" charset="0"/>
                <a:cs typeface="Times New Roman" panose="02020603050405020304" pitchFamily="18" charset="0"/>
              </a:rPr>
              <a:t>Gestion du </a:t>
            </a:r>
            <a:r>
              <a:rPr lang="en-US" sz="4399" b="1" dirty="0" err="1">
                <a:solidFill>
                  <a:srgbClr val="023C88"/>
                </a:solidFill>
                <a:latin typeface="Lucida Calligraphy" panose="03010101010101010101" pitchFamily="66" charset="0"/>
                <a:ea typeface="Open Sans Extrabold" panose="020B0906030804020204" pitchFamily="34" charset="0"/>
                <a:cs typeface="Times New Roman" panose="02020603050405020304" pitchFamily="18" charset="0"/>
              </a:rPr>
              <a:t>projet</a:t>
            </a:r>
            <a:endParaRPr lang="en-US" sz="4800" b="1" dirty="0">
              <a:solidFill>
                <a:srgbClr val="48CAE4"/>
              </a:solidFill>
              <a:latin typeface="Lucida Calligraphy" panose="03010101010101010101" pitchFamily="66" charset="0"/>
              <a:cs typeface="Times New Roman" panose="02020603050405020304" pitchFamily="18" charset="0"/>
            </a:endParaRPr>
          </a:p>
        </p:txBody>
      </p:sp>
      <p:sp>
        <p:nvSpPr>
          <p:cNvPr id="25" name="Rectangle 24">
            <a:extLst>
              <a:ext uri="{FF2B5EF4-FFF2-40B4-BE49-F238E27FC236}">
                <a16:creationId xmlns:a16="http://schemas.microsoft.com/office/drawing/2014/main" id="{C2A0BD0C-0540-2D2E-8FDC-511244FF02FC}"/>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B42AEE06-204A-37E3-680F-A6DF997CCCB0}"/>
              </a:ext>
            </a:extLst>
          </p:cNvPr>
          <p:cNvSpPr txBox="1"/>
          <p:nvPr/>
        </p:nvSpPr>
        <p:spPr>
          <a:xfrm>
            <a:off x="2208656" y="6360884"/>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1551414111"/>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0-#ppt_w/2"/>
                                          </p:val>
                                        </p:tav>
                                        <p:tav tm="100000">
                                          <p:val>
                                            <p:strVal val="#ppt_x"/>
                                          </p:val>
                                        </p:tav>
                                      </p:tavLst>
                                    </p:anim>
                                    <p:anim calcmode="lin" valueType="num">
                                      <p:cBhvr additive="base">
                                        <p:cTn id="8" dur="1500" fill="hold"/>
                                        <p:tgtEl>
                                          <p:spTgt spid="2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0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300"/>
                                        <p:tgtEl>
                                          <p:spTgt spid="33"/>
                                        </p:tgtEl>
                                      </p:cBhvr>
                                    </p:animEffect>
                                  </p:childTnLst>
                                </p:cTn>
                              </p:par>
                              <p:par>
                                <p:cTn id="12" presetID="10" presetClass="entr" presetSubtype="0" fill="hold" grpId="0" nodeType="withEffect">
                                  <p:stCondLst>
                                    <p:cond delay="150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300"/>
                                        <p:tgtEl>
                                          <p:spTgt spid="34"/>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2428289"/>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2435743"/>
            <a:ext cx="2328400"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2071595"/>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2090671"/>
            <a:ext cx="950791" cy="307777"/>
          </a:xfrm>
          <a:prstGeom prst="rect">
            <a:avLst/>
          </a:prstGeom>
          <a:noFill/>
        </p:spPr>
        <p:txBody>
          <a:bodyPr wrap="square" rtlCol="0">
            <a:spAutoFit/>
          </a:bodyPr>
          <a:lstStyle/>
          <a:p>
            <a:pPr algn="ctr"/>
            <a:r>
              <a:rPr lang="en-US" sz="1400" dirty="0"/>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2078153"/>
            <a:ext cx="1193902" cy="307777"/>
          </a:xfrm>
          <a:prstGeom prst="rect">
            <a:avLst/>
          </a:prstGeom>
          <a:noFill/>
        </p:spPr>
        <p:txBody>
          <a:bodyPr wrap="square" rtlCol="0">
            <a:spAutoFit/>
          </a:bodyPr>
          <a:lstStyle/>
          <a:p>
            <a:pPr algn="ctr"/>
            <a:r>
              <a:rPr lang="en-US" sz="1400" dirty="0"/>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2090671"/>
            <a:ext cx="1328888" cy="307777"/>
          </a:xfrm>
          <a:prstGeom prst="rect">
            <a:avLst/>
          </a:prstGeom>
          <a:noFill/>
        </p:spPr>
        <p:txBody>
          <a:bodyPr wrap="square" rtlCol="0">
            <a:spAutoFit/>
          </a:bodyPr>
          <a:lstStyle/>
          <a:p>
            <a:pPr algn="ctr"/>
            <a:r>
              <a:rPr lang="en-US" sz="1400" dirty="0"/>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2585347"/>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Oval 12">
            <a:extLst>
              <a:ext uri="{FF2B5EF4-FFF2-40B4-BE49-F238E27FC236}">
                <a16:creationId xmlns:a16="http://schemas.microsoft.com/office/drawing/2014/main" id="{48F9E6D5-8FFE-4664-90A3-CFAE694A7966}"/>
              </a:ext>
            </a:extLst>
          </p:cNvPr>
          <p:cNvSpPr/>
          <p:nvPr/>
        </p:nvSpPr>
        <p:spPr>
          <a:xfrm>
            <a:off x="3076367" y="-2604423"/>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Oval 15">
            <a:extLst>
              <a:ext uri="{FF2B5EF4-FFF2-40B4-BE49-F238E27FC236}">
                <a16:creationId xmlns:a16="http://schemas.microsoft.com/office/drawing/2014/main" id="{84C9464D-4CC7-4F2F-A906-827404B6936D}"/>
              </a:ext>
            </a:extLst>
          </p:cNvPr>
          <p:cNvSpPr/>
          <p:nvPr/>
        </p:nvSpPr>
        <p:spPr>
          <a:xfrm>
            <a:off x="5757192" y="-2591905"/>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Oval 18">
            <a:extLst>
              <a:ext uri="{FF2B5EF4-FFF2-40B4-BE49-F238E27FC236}">
                <a16:creationId xmlns:a16="http://schemas.microsoft.com/office/drawing/2014/main" id="{2AAFCE29-09C4-4BF2-8B02-7A796D2EF1C0}"/>
              </a:ext>
            </a:extLst>
          </p:cNvPr>
          <p:cNvSpPr/>
          <p:nvPr/>
        </p:nvSpPr>
        <p:spPr>
          <a:xfrm>
            <a:off x="8295208" y="-2604423"/>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Oval 21">
            <a:extLst>
              <a:ext uri="{FF2B5EF4-FFF2-40B4-BE49-F238E27FC236}">
                <a16:creationId xmlns:a16="http://schemas.microsoft.com/office/drawing/2014/main" id="{F1E9CB11-1053-406E-804D-19D20FAE42DB}"/>
              </a:ext>
            </a:extLst>
          </p:cNvPr>
          <p:cNvSpPr/>
          <p:nvPr/>
        </p:nvSpPr>
        <p:spPr>
          <a:xfrm>
            <a:off x="10791299" y="-2585347"/>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2071595"/>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29" name="ZoneTexte 28">
            <a:extLst>
              <a:ext uri="{FF2B5EF4-FFF2-40B4-BE49-F238E27FC236}">
                <a16:creationId xmlns:a16="http://schemas.microsoft.com/office/drawing/2014/main" id="{1FA51F6F-2517-4CDE-810A-0E70E8569817}"/>
              </a:ext>
            </a:extLst>
          </p:cNvPr>
          <p:cNvSpPr txBox="1"/>
          <p:nvPr/>
        </p:nvSpPr>
        <p:spPr>
          <a:xfrm>
            <a:off x="316499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0" name="ZoneTexte 29">
            <a:extLst>
              <a:ext uri="{FF2B5EF4-FFF2-40B4-BE49-F238E27FC236}">
                <a16:creationId xmlns:a16="http://schemas.microsoft.com/office/drawing/2014/main" id="{7A870D2C-2641-4CDA-9A20-C57CF3A0C538}"/>
              </a:ext>
            </a:extLst>
          </p:cNvPr>
          <p:cNvSpPr txBox="1"/>
          <p:nvPr/>
        </p:nvSpPr>
        <p:spPr>
          <a:xfrm>
            <a:off x="5852130" y="-2522675"/>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1CD8FC4C-7F27-4BFF-A9A8-075FFA7D9A6D}"/>
              </a:ext>
            </a:extLst>
          </p:cNvPr>
          <p:cNvSpPr txBox="1"/>
          <p:nvPr/>
        </p:nvSpPr>
        <p:spPr>
          <a:xfrm>
            <a:off x="839014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8" name="Titre 1">
            <a:extLst>
              <a:ext uri="{FF2B5EF4-FFF2-40B4-BE49-F238E27FC236}">
                <a16:creationId xmlns:a16="http://schemas.microsoft.com/office/drawing/2014/main" id="{60932756-1423-2737-BBE0-17851401E8C8}"/>
              </a:ext>
            </a:extLst>
          </p:cNvPr>
          <p:cNvSpPr txBox="1">
            <a:spLocks/>
          </p:cNvSpPr>
          <p:nvPr/>
        </p:nvSpPr>
        <p:spPr>
          <a:xfrm>
            <a:off x="494745" y="1001963"/>
            <a:ext cx="4637569" cy="7749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b="1" dirty="0">
                <a:solidFill>
                  <a:srgbClr val="0096C7"/>
                </a:solidFill>
                <a:latin typeface="Times New Roman" panose="02020603050405020304" pitchFamily="18" charset="0"/>
                <a:cs typeface="Times New Roman" panose="02020603050405020304" pitchFamily="18" charset="0"/>
              </a:rPr>
              <a:t>Méthodologie du projet</a:t>
            </a:r>
          </a:p>
        </p:txBody>
      </p:sp>
      <p:sp>
        <p:nvSpPr>
          <p:cNvPr id="13" name="Rectangle 12">
            <a:extLst>
              <a:ext uri="{FF2B5EF4-FFF2-40B4-BE49-F238E27FC236}">
                <a16:creationId xmlns:a16="http://schemas.microsoft.com/office/drawing/2014/main" id="{19FC94DA-6C78-2A8A-C06A-4820F1A1BE37}"/>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CC3201C4-489E-C329-11BD-81DDDE0AF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5912" y="3044400"/>
            <a:ext cx="6786442" cy="2790129"/>
          </a:xfrm>
          <a:prstGeom prst="rect">
            <a:avLst/>
          </a:prstGeom>
          <a:ln>
            <a:noFill/>
          </a:ln>
          <a:effectLst>
            <a:outerShdw blurRad="292100" dist="139700" dir="2700000" algn="tl" rotWithShape="0">
              <a:srgbClr val="333333">
                <a:alpha val="65000"/>
              </a:srgbClr>
            </a:outerShdw>
          </a:effectLst>
        </p:spPr>
      </p:pic>
      <p:sp>
        <p:nvSpPr>
          <p:cNvPr id="19" name="Bulle narrative : ronde 18">
            <a:extLst>
              <a:ext uri="{FF2B5EF4-FFF2-40B4-BE49-F238E27FC236}">
                <a16:creationId xmlns:a16="http://schemas.microsoft.com/office/drawing/2014/main" id="{43093C6B-D704-DA2E-EB56-7F53B07AD98A}"/>
              </a:ext>
            </a:extLst>
          </p:cNvPr>
          <p:cNvSpPr/>
          <p:nvPr/>
        </p:nvSpPr>
        <p:spPr>
          <a:xfrm>
            <a:off x="8328584" y="2173058"/>
            <a:ext cx="2578472" cy="817705"/>
          </a:xfrm>
          <a:prstGeom prst="wedgeEllipseCallout">
            <a:avLst/>
          </a:prstGeom>
          <a:noFill/>
          <a:ln>
            <a:solidFill>
              <a:srgbClr val="023E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Bulle narrative : ronde 20">
            <a:extLst>
              <a:ext uri="{FF2B5EF4-FFF2-40B4-BE49-F238E27FC236}">
                <a16:creationId xmlns:a16="http://schemas.microsoft.com/office/drawing/2014/main" id="{BEE63F8B-6CBA-9460-2A9B-9182A4AA2072}"/>
              </a:ext>
            </a:extLst>
          </p:cNvPr>
          <p:cNvSpPr/>
          <p:nvPr/>
        </p:nvSpPr>
        <p:spPr>
          <a:xfrm rot="20382872">
            <a:off x="5567235" y="1546909"/>
            <a:ext cx="2590021" cy="1850582"/>
          </a:xfrm>
          <a:prstGeom prst="wedgeEllipseCallout">
            <a:avLst/>
          </a:prstGeom>
          <a:noFill/>
          <a:ln>
            <a:solidFill>
              <a:srgbClr val="023E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Bulle narrative : ronde 21">
            <a:extLst>
              <a:ext uri="{FF2B5EF4-FFF2-40B4-BE49-F238E27FC236}">
                <a16:creationId xmlns:a16="http://schemas.microsoft.com/office/drawing/2014/main" id="{52A2F15E-3638-1E5D-E2DE-62C00F240771}"/>
              </a:ext>
            </a:extLst>
          </p:cNvPr>
          <p:cNvSpPr/>
          <p:nvPr/>
        </p:nvSpPr>
        <p:spPr>
          <a:xfrm rot="20609787">
            <a:off x="2574265" y="3324199"/>
            <a:ext cx="2449942" cy="862515"/>
          </a:xfrm>
          <a:prstGeom prst="wedgeEllipseCallout">
            <a:avLst/>
          </a:prstGeom>
          <a:noFill/>
          <a:ln>
            <a:solidFill>
              <a:srgbClr val="023E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D6112380-78F0-E028-3DCD-F2C123A7AC48}"/>
              </a:ext>
            </a:extLst>
          </p:cNvPr>
          <p:cNvSpPr txBox="1"/>
          <p:nvPr/>
        </p:nvSpPr>
        <p:spPr>
          <a:xfrm>
            <a:off x="8750716" y="2402463"/>
            <a:ext cx="1734208" cy="369332"/>
          </a:xfrm>
          <a:prstGeom prst="rect">
            <a:avLst/>
          </a:prstGeom>
          <a:noFill/>
        </p:spPr>
        <p:txBody>
          <a:bodyPr wrap="square" rtlCol="0">
            <a:spAutoFit/>
          </a:bodyPr>
          <a:lstStyle/>
          <a:p>
            <a:r>
              <a:rPr lang="fr-FR" dirty="0"/>
              <a:t>Mr FARAJ Mehdi</a:t>
            </a:r>
          </a:p>
        </p:txBody>
      </p:sp>
      <p:sp>
        <p:nvSpPr>
          <p:cNvPr id="26" name="ZoneTexte 25">
            <a:extLst>
              <a:ext uri="{FF2B5EF4-FFF2-40B4-BE49-F238E27FC236}">
                <a16:creationId xmlns:a16="http://schemas.microsoft.com/office/drawing/2014/main" id="{4A5CAF65-CCD3-08E0-0EE1-EAC11B3772A0}"/>
              </a:ext>
            </a:extLst>
          </p:cNvPr>
          <p:cNvSpPr txBox="1"/>
          <p:nvPr/>
        </p:nvSpPr>
        <p:spPr>
          <a:xfrm rot="21237899">
            <a:off x="5895236" y="1723772"/>
            <a:ext cx="2158757" cy="1569660"/>
          </a:xfrm>
          <a:prstGeom prst="rect">
            <a:avLst/>
          </a:prstGeom>
          <a:noFill/>
        </p:spPr>
        <p:txBody>
          <a:bodyPr wrap="square" rtlCol="0">
            <a:spAutoFit/>
          </a:bodyPr>
          <a:lstStyle/>
          <a:p>
            <a:r>
              <a:rPr lang="fr-FR" sz="1600" dirty="0"/>
              <a:t>AMID </a:t>
            </a:r>
            <a:r>
              <a:rPr lang="fr-FR" sz="1600" dirty="0" err="1"/>
              <a:t>Yousra</a:t>
            </a:r>
            <a:endParaRPr lang="fr-FR" sz="1600" dirty="0"/>
          </a:p>
          <a:p>
            <a:r>
              <a:rPr lang="fr-FR" sz="1600" dirty="0"/>
              <a:t>AOURAGHI Reda</a:t>
            </a:r>
          </a:p>
          <a:p>
            <a:r>
              <a:rPr lang="fr-FR" sz="1600" dirty="0"/>
              <a:t>BENZAID Fatima</a:t>
            </a:r>
          </a:p>
          <a:p>
            <a:r>
              <a:rPr lang="fr-FR" sz="1600" dirty="0" err="1"/>
              <a:t>Chaabaoui</a:t>
            </a:r>
            <a:r>
              <a:rPr lang="fr-FR" sz="1600" dirty="0"/>
              <a:t> </a:t>
            </a:r>
            <a:r>
              <a:rPr lang="fr-FR" sz="1600" dirty="0" err="1"/>
              <a:t>abdelwahab</a:t>
            </a:r>
            <a:endParaRPr lang="fr-FR" sz="1600" dirty="0"/>
          </a:p>
          <a:p>
            <a:r>
              <a:rPr lang="fr-FR" sz="1600" dirty="0"/>
              <a:t>LIDYA Zineb</a:t>
            </a:r>
          </a:p>
          <a:p>
            <a:r>
              <a:rPr lang="fr-FR" sz="1600" dirty="0"/>
              <a:t>MOUSSAOUI Laila</a:t>
            </a:r>
          </a:p>
        </p:txBody>
      </p:sp>
      <p:sp>
        <p:nvSpPr>
          <p:cNvPr id="27" name="ZoneTexte 26">
            <a:extLst>
              <a:ext uri="{FF2B5EF4-FFF2-40B4-BE49-F238E27FC236}">
                <a16:creationId xmlns:a16="http://schemas.microsoft.com/office/drawing/2014/main" id="{7EE61142-8C5E-D88F-215E-BBC0035065CE}"/>
              </a:ext>
            </a:extLst>
          </p:cNvPr>
          <p:cNvSpPr txBox="1"/>
          <p:nvPr/>
        </p:nvSpPr>
        <p:spPr>
          <a:xfrm rot="20663146">
            <a:off x="2826638" y="3570790"/>
            <a:ext cx="1983246" cy="369332"/>
          </a:xfrm>
          <a:prstGeom prst="rect">
            <a:avLst/>
          </a:prstGeom>
          <a:noFill/>
        </p:spPr>
        <p:txBody>
          <a:bodyPr wrap="square" rtlCol="0">
            <a:spAutoFit/>
          </a:bodyPr>
          <a:lstStyle/>
          <a:p>
            <a:r>
              <a:rPr lang="fr-FR" dirty="0"/>
              <a:t>Mr NAJDI Oussama</a:t>
            </a:r>
          </a:p>
        </p:txBody>
      </p:sp>
      <p:sp>
        <p:nvSpPr>
          <p:cNvPr id="49" name="Triangle isocèle 48">
            <a:extLst>
              <a:ext uri="{FF2B5EF4-FFF2-40B4-BE49-F238E27FC236}">
                <a16:creationId xmlns:a16="http://schemas.microsoft.com/office/drawing/2014/main" id="{20595952-9BD3-4638-2E42-1C36D745C4F8}"/>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TextBox 23">
            <a:extLst>
              <a:ext uri="{FF2B5EF4-FFF2-40B4-BE49-F238E27FC236}">
                <a16:creationId xmlns:a16="http://schemas.microsoft.com/office/drawing/2014/main" id="{8704666C-948C-51CF-5386-6848E898D6DA}"/>
              </a:ext>
            </a:extLst>
          </p:cNvPr>
          <p:cNvSpPr txBox="1"/>
          <p:nvPr/>
        </p:nvSpPr>
        <p:spPr>
          <a:xfrm>
            <a:off x="723087" y="1818584"/>
            <a:ext cx="1805409" cy="461665"/>
          </a:xfrm>
          <a:prstGeom prst="rect">
            <a:avLst/>
          </a:prstGeom>
          <a:noFill/>
        </p:spPr>
        <p:txBody>
          <a:bodyPr wrap="square" rtlCol="0" anchor="ctr">
            <a:spAutoFit/>
          </a:bodyPr>
          <a:lstStyle/>
          <a:p>
            <a:pPr algn="ctr" defTabSz="228554"/>
            <a:r>
              <a:rPr lang="en-US" sz="2400" b="1" dirty="0">
                <a:solidFill>
                  <a:schemeClr val="accent5">
                    <a:lumMod val="50000"/>
                  </a:schemeClr>
                </a:solidFill>
                <a:latin typeface="Times New Roman" panose="02020603050405020304" pitchFamily="18" charset="0"/>
                <a:ea typeface="Open Sans Extrabold" panose="020B0906030804020204" pitchFamily="34" charset="0"/>
                <a:cs typeface="Times New Roman" panose="02020603050405020304" pitchFamily="18" charset="0"/>
              </a:rPr>
              <a:t>Agile Scrum</a:t>
            </a:r>
            <a:endParaRPr lang="en-US" sz="28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41" name="Rectangle: Rounded Corners 3">
            <a:extLst>
              <a:ext uri="{FF2B5EF4-FFF2-40B4-BE49-F238E27FC236}">
                <a16:creationId xmlns:a16="http://schemas.microsoft.com/office/drawing/2014/main" id="{6396D64E-FB82-929F-0CAA-451A5DE2BCB7}"/>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
            <a:extLst>
              <a:ext uri="{FF2B5EF4-FFF2-40B4-BE49-F238E27FC236}">
                <a16:creationId xmlns:a16="http://schemas.microsoft.com/office/drawing/2014/main" id="{44DBC1FE-4F00-7296-74DF-FC42DD12FA79}"/>
              </a:ext>
            </a:extLst>
          </p:cNvPr>
          <p:cNvSpPr/>
          <p:nvPr/>
        </p:nvSpPr>
        <p:spPr>
          <a:xfrm>
            <a:off x="1606924" y="367465"/>
            <a:ext cx="3630866" cy="187706"/>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9">
            <a:extLst>
              <a:ext uri="{FF2B5EF4-FFF2-40B4-BE49-F238E27FC236}">
                <a16:creationId xmlns:a16="http://schemas.microsoft.com/office/drawing/2014/main" id="{61E9CEE9-0589-B5B1-15A8-C7EB4F0D9A5A}"/>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Rectangle: Rounded Corners 4">
            <a:extLst>
              <a:ext uri="{FF2B5EF4-FFF2-40B4-BE49-F238E27FC236}">
                <a16:creationId xmlns:a16="http://schemas.microsoft.com/office/drawing/2014/main" id="{4E32D246-CD3F-B12C-C016-88C6E08F02F1}"/>
              </a:ext>
            </a:extLst>
          </p:cNvPr>
          <p:cNvSpPr/>
          <p:nvPr/>
        </p:nvSpPr>
        <p:spPr>
          <a:xfrm>
            <a:off x="5301871" y="357875"/>
            <a:ext cx="1773876" cy="210825"/>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12">
            <a:extLst>
              <a:ext uri="{FF2B5EF4-FFF2-40B4-BE49-F238E27FC236}">
                <a16:creationId xmlns:a16="http://schemas.microsoft.com/office/drawing/2014/main" id="{1C1DA7E7-34E2-0C95-6FAA-A1DB54EBB4A5}"/>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Oval 15">
            <a:extLst>
              <a:ext uri="{FF2B5EF4-FFF2-40B4-BE49-F238E27FC236}">
                <a16:creationId xmlns:a16="http://schemas.microsoft.com/office/drawing/2014/main" id="{D317E623-1C17-319E-DDD2-897A6A9936B3}"/>
              </a:ext>
            </a:extLst>
          </p:cNvPr>
          <p:cNvSpPr/>
          <p:nvPr/>
        </p:nvSpPr>
        <p:spPr>
          <a:xfrm>
            <a:off x="5092175" y="251216"/>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7" name="Oval 18">
            <a:extLst>
              <a:ext uri="{FF2B5EF4-FFF2-40B4-BE49-F238E27FC236}">
                <a16:creationId xmlns:a16="http://schemas.microsoft.com/office/drawing/2014/main" id="{C90159E7-CF72-C6EA-2CF1-5EC59E5B40A2}"/>
              </a:ext>
            </a:extLst>
          </p:cNvPr>
          <p:cNvSpPr/>
          <p:nvPr/>
        </p:nvSpPr>
        <p:spPr>
          <a:xfrm>
            <a:off x="6940108"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1" name="Oval 21">
            <a:extLst>
              <a:ext uri="{FF2B5EF4-FFF2-40B4-BE49-F238E27FC236}">
                <a16:creationId xmlns:a16="http://schemas.microsoft.com/office/drawing/2014/main" id="{F06F46C9-A33A-9D34-B6BA-C0C21B9EA237}"/>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2" name="ZoneTexte 51">
            <a:extLst>
              <a:ext uri="{FF2B5EF4-FFF2-40B4-BE49-F238E27FC236}">
                <a16:creationId xmlns:a16="http://schemas.microsoft.com/office/drawing/2014/main" id="{E6A980CF-886A-687E-378B-BC00C667CDA0}"/>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3" name="ZoneTexte 52">
            <a:extLst>
              <a:ext uri="{FF2B5EF4-FFF2-40B4-BE49-F238E27FC236}">
                <a16:creationId xmlns:a16="http://schemas.microsoft.com/office/drawing/2014/main" id="{9CC00B48-F841-9458-C6D0-C9501F904277}"/>
              </a:ext>
            </a:extLst>
          </p:cNvPr>
          <p:cNvSpPr txBox="1"/>
          <p:nvPr/>
        </p:nvSpPr>
        <p:spPr>
          <a:xfrm>
            <a:off x="5118579"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4" name="ZoneTexte 53">
            <a:extLst>
              <a:ext uri="{FF2B5EF4-FFF2-40B4-BE49-F238E27FC236}">
                <a16:creationId xmlns:a16="http://schemas.microsoft.com/office/drawing/2014/main" id="{9E7B3246-E70C-42F6-1C0E-3BC6112C9B56}"/>
              </a:ext>
            </a:extLst>
          </p:cNvPr>
          <p:cNvSpPr txBox="1"/>
          <p:nvPr/>
        </p:nvSpPr>
        <p:spPr>
          <a:xfrm>
            <a:off x="6964783"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5" name="TextBox 16">
            <a:extLst>
              <a:ext uri="{FF2B5EF4-FFF2-40B4-BE49-F238E27FC236}">
                <a16:creationId xmlns:a16="http://schemas.microsoft.com/office/drawing/2014/main" id="{D0B1BA22-F5D5-D0DD-B618-0068CD2645E7}"/>
              </a:ext>
            </a:extLst>
          </p:cNvPr>
          <p:cNvSpPr txBox="1"/>
          <p:nvPr/>
        </p:nvSpPr>
        <p:spPr>
          <a:xfrm>
            <a:off x="6077925" y="605156"/>
            <a:ext cx="2029478" cy="253916"/>
          </a:xfrm>
          <a:prstGeom prst="rect">
            <a:avLst/>
          </a:prstGeom>
          <a:noFill/>
        </p:spPr>
        <p:txBody>
          <a:bodyPr wrap="square" rtlCol="0">
            <a:spAutoFit/>
          </a:bodyPr>
          <a:lstStyle/>
          <a:p>
            <a:pPr algn="ctr"/>
            <a:r>
              <a:rPr lang="en-US" sz="1050" b="1" dirty="0">
                <a:solidFill>
                  <a:srgbClr val="002060"/>
                </a:solidFill>
              </a:rPr>
              <a:t>Gestion du </a:t>
            </a:r>
            <a:r>
              <a:rPr lang="en-US" sz="1050" b="1" dirty="0" err="1">
                <a:solidFill>
                  <a:srgbClr val="002060"/>
                </a:solidFill>
              </a:rPr>
              <a:t>projet</a:t>
            </a:r>
            <a:endParaRPr lang="en-US" sz="1050" b="1" dirty="0">
              <a:solidFill>
                <a:srgbClr val="002060"/>
              </a:solidFill>
            </a:endParaRPr>
          </a:p>
        </p:txBody>
      </p:sp>
      <p:sp>
        <p:nvSpPr>
          <p:cNvPr id="56" name="Oval 21">
            <a:extLst>
              <a:ext uri="{FF2B5EF4-FFF2-40B4-BE49-F238E27FC236}">
                <a16:creationId xmlns:a16="http://schemas.microsoft.com/office/drawing/2014/main" id="{19D082DD-D91F-BA6D-4F33-152D48E59A9E}"/>
              </a:ext>
            </a:extLst>
          </p:cNvPr>
          <p:cNvSpPr/>
          <p:nvPr/>
        </p:nvSpPr>
        <p:spPr>
          <a:xfrm>
            <a:off x="8699145"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3" name="ZoneTexte 2">
            <a:extLst>
              <a:ext uri="{FF2B5EF4-FFF2-40B4-BE49-F238E27FC236}">
                <a16:creationId xmlns:a16="http://schemas.microsoft.com/office/drawing/2014/main" id="{435201DB-A147-CF76-97C7-596421BF9AE4}"/>
              </a:ext>
            </a:extLst>
          </p:cNvPr>
          <p:cNvSpPr txBox="1"/>
          <p:nvPr/>
        </p:nvSpPr>
        <p:spPr>
          <a:xfrm>
            <a:off x="2208656" y="6403746"/>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3668844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1000" fill="hold"/>
                                        <p:tgtEl>
                                          <p:spTgt spid="44"/>
                                        </p:tgtEl>
                                        <p:attrNameLst>
                                          <p:attrName>ppt_x</p:attrName>
                                        </p:attrNameLst>
                                      </p:cBhvr>
                                      <p:tavLst>
                                        <p:tav tm="0">
                                          <p:val>
                                            <p:strVal val="#ppt_x-#ppt_w/2"/>
                                          </p:val>
                                        </p:tav>
                                        <p:tav tm="100000">
                                          <p:val>
                                            <p:strVal val="#ppt_x"/>
                                          </p:val>
                                        </p:tav>
                                      </p:tavLst>
                                    </p:anim>
                                    <p:anim calcmode="lin" valueType="num">
                                      <p:cBhvr>
                                        <p:cTn id="8" dur="1000" fill="hold"/>
                                        <p:tgtEl>
                                          <p:spTgt spid="44"/>
                                        </p:tgtEl>
                                        <p:attrNameLst>
                                          <p:attrName>ppt_y</p:attrName>
                                        </p:attrNameLst>
                                      </p:cBhvr>
                                      <p:tavLst>
                                        <p:tav tm="0">
                                          <p:val>
                                            <p:strVal val="#ppt_y"/>
                                          </p:val>
                                        </p:tav>
                                        <p:tav tm="100000">
                                          <p:val>
                                            <p:strVal val="#ppt_y"/>
                                          </p:val>
                                        </p:tav>
                                      </p:tavLst>
                                    </p:anim>
                                    <p:anim calcmode="lin" valueType="num">
                                      <p:cBhvr>
                                        <p:cTn id="9" dur="1000" fill="hold"/>
                                        <p:tgtEl>
                                          <p:spTgt spid="44"/>
                                        </p:tgtEl>
                                        <p:attrNameLst>
                                          <p:attrName>ppt_w</p:attrName>
                                        </p:attrNameLst>
                                      </p:cBhvr>
                                      <p:tavLst>
                                        <p:tav tm="0">
                                          <p:val>
                                            <p:fltVal val="0"/>
                                          </p:val>
                                        </p:tav>
                                        <p:tav tm="100000">
                                          <p:val>
                                            <p:strVal val="#ppt_w"/>
                                          </p:val>
                                        </p:tav>
                                      </p:tavLst>
                                    </p:anim>
                                    <p:anim calcmode="lin" valueType="num">
                                      <p:cBhvr>
                                        <p:cTn id="10" dur="1000" fill="hold"/>
                                        <p:tgtEl>
                                          <p:spTgt spid="44"/>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 presetClass="emph" presetSubtype="2" fill="hold" nodeType="afterEffect">
                                  <p:stCondLst>
                                    <p:cond delay="0"/>
                                  </p:stCondLst>
                                  <p:childTnLst>
                                    <p:animClr clrSpc="rgb" dir="cw">
                                      <p:cBhvr>
                                        <p:cTn id="13" dur="1000" fill="hold"/>
                                        <p:tgtEl>
                                          <p:spTgt spid="47"/>
                                        </p:tgtEl>
                                        <p:attrNameLst>
                                          <p:attrName>fillcolor</p:attrName>
                                        </p:attrNameLst>
                                      </p:cBhvr>
                                      <p:to>
                                        <a:srgbClr val="0096C7"/>
                                      </p:to>
                                    </p:animClr>
                                    <p:set>
                                      <p:cBhvr>
                                        <p:cTn id="14" dur="1000" fill="hold"/>
                                        <p:tgtEl>
                                          <p:spTgt spid="47"/>
                                        </p:tgtEl>
                                        <p:attrNameLst>
                                          <p:attrName>fill.type</p:attrName>
                                        </p:attrNameLst>
                                      </p:cBhvr>
                                      <p:to>
                                        <p:strVal val="solid"/>
                                      </p:to>
                                    </p:set>
                                    <p:set>
                                      <p:cBhvr>
                                        <p:cTn id="15" dur="1000" fill="hold"/>
                                        <p:tgtEl>
                                          <p:spTgt spid="47"/>
                                        </p:tgtEl>
                                        <p:attrNameLst>
                                          <p:attrName>fill.on</p:attrName>
                                        </p:attrNameLst>
                                      </p:cBhvr>
                                      <p:to>
                                        <p:strVal val="true"/>
                                      </p:to>
                                    </p:set>
                                  </p:childTnLst>
                                </p:cTn>
                              </p:par>
                              <p:par>
                                <p:cTn id="16" presetID="21" presetClass="entr" presetSubtype="1"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heel(1)">
                                      <p:cBhvr>
                                        <p:cTn id="18" dur="1000"/>
                                        <p:tgtEl>
                                          <p:spTgt spid="47"/>
                                        </p:tgtEl>
                                      </p:cBhvr>
                                    </p:animEffect>
                                  </p:childTnLst>
                                </p:cTn>
                              </p:par>
                              <p:par>
                                <p:cTn id="19" presetID="2" presetClass="entr" presetSubtype="8"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500" fill="hold"/>
                                        <p:tgtEl>
                                          <p:spTgt spid="55"/>
                                        </p:tgtEl>
                                        <p:attrNameLst>
                                          <p:attrName>ppt_x</p:attrName>
                                        </p:attrNameLst>
                                      </p:cBhvr>
                                      <p:tavLst>
                                        <p:tav tm="0">
                                          <p:val>
                                            <p:strVal val="0-#ppt_w/2"/>
                                          </p:val>
                                        </p:tav>
                                        <p:tav tm="100000">
                                          <p:val>
                                            <p:strVal val="#ppt_x"/>
                                          </p:val>
                                        </p:tav>
                                      </p:tavLst>
                                    </p:anim>
                                    <p:anim calcmode="lin" valueType="num">
                                      <p:cBhvr additive="base">
                                        <p:cTn id="22" dur="500" fill="hold"/>
                                        <p:tgtEl>
                                          <p:spTgt spid="55"/>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1000" fill="hold"/>
                                        <p:tgtEl>
                                          <p:spTgt spid="48"/>
                                        </p:tgtEl>
                                        <p:attrNameLst>
                                          <p:attrName>ppt_x</p:attrName>
                                        </p:attrNameLst>
                                      </p:cBhvr>
                                      <p:tavLst>
                                        <p:tav tm="0">
                                          <p:val>
                                            <p:strVal val="0-#ppt_w/2"/>
                                          </p:val>
                                        </p:tav>
                                        <p:tav tm="100000">
                                          <p:val>
                                            <p:strVal val="#ppt_x"/>
                                          </p:val>
                                        </p:tav>
                                      </p:tavLst>
                                    </p:anim>
                                    <p:anim calcmode="lin" valueType="num">
                                      <p:cBhvr additive="base">
                                        <p:cTn id="27" dur="1000" fill="hold"/>
                                        <p:tgtEl>
                                          <p:spTgt spid="48"/>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42" presetClass="entr" presetSubtype="0"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anim calcmode="lin" valueType="num">
                                      <p:cBhvr>
                                        <p:cTn id="37" dur="500" fill="hold"/>
                                        <p:tgtEl>
                                          <p:spTgt spid="16"/>
                                        </p:tgtEl>
                                        <p:attrNameLst>
                                          <p:attrName>ppt_x</p:attrName>
                                        </p:attrNameLst>
                                      </p:cBhvr>
                                      <p:tavLst>
                                        <p:tav tm="0">
                                          <p:val>
                                            <p:strVal val="#ppt_x"/>
                                          </p:val>
                                        </p:tav>
                                        <p:tav tm="100000">
                                          <p:val>
                                            <p:strVal val="#ppt_x"/>
                                          </p:val>
                                        </p:tav>
                                      </p:tavLst>
                                    </p:anim>
                                    <p:anim calcmode="lin" valueType="num">
                                      <p:cBhvr>
                                        <p:cTn id="38" dur="500" fill="hold"/>
                                        <p:tgtEl>
                                          <p:spTgt spid="16"/>
                                        </p:tgtEl>
                                        <p:attrNameLst>
                                          <p:attrName>ppt_y</p:attrName>
                                        </p:attrNameLst>
                                      </p:cBhvr>
                                      <p:tavLst>
                                        <p:tav tm="0">
                                          <p:val>
                                            <p:strVal val="#ppt_y+.1"/>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9" grpId="0" animBg="1"/>
      <p:bldP spid="21" grpId="0" animBg="1"/>
      <p:bldP spid="22" grpId="0" animBg="1"/>
      <p:bldP spid="24" grpId="0"/>
      <p:bldP spid="26" grpId="0"/>
      <p:bldP spid="27" grpId="0"/>
      <p:bldP spid="40" grpId="0"/>
      <p:bldP spid="44" grpId="0" animBg="1"/>
      <p:bldP spid="47" grpId="0" animBg="1"/>
      <p:bldP spid="5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2428289"/>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2435743"/>
            <a:ext cx="2328400"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2071595"/>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2090671"/>
            <a:ext cx="950791" cy="307777"/>
          </a:xfrm>
          <a:prstGeom prst="rect">
            <a:avLst/>
          </a:prstGeom>
          <a:noFill/>
        </p:spPr>
        <p:txBody>
          <a:bodyPr wrap="square" rtlCol="0">
            <a:spAutoFit/>
          </a:bodyPr>
          <a:lstStyle/>
          <a:p>
            <a:pPr algn="ctr"/>
            <a:r>
              <a:rPr lang="en-US" sz="1400" dirty="0"/>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2078153"/>
            <a:ext cx="1193902" cy="307777"/>
          </a:xfrm>
          <a:prstGeom prst="rect">
            <a:avLst/>
          </a:prstGeom>
          <a:noFill/>
        </p:spPr>
        <p:txBody>
          <a:bodyPr wrap="square" rtlCol="0">
            <a:spAutoFit/>
          </a:bodyPr>
          <a:lstStyle/>
          <a:p>
            <a:pPr algn="ctr"/>
            <a:r>
              <a:rPr lang="en-US" sz="1400" dirty="0"/>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2090671"/>
            <a:ext cx="1328888" cy="307777"/>
          </a:xfrm>
          <a:prstGeom prst="rect">
            <a:avLst/>
          </a:prstGeom>
          <a:noFill/>
        </p:spPr>
        <p:txBody>
          <a:bodyPr wrap="square" rtlCol="0">
            <a:spAutoFit/>
          </a:bodyPr>
          <a:lstStyle/>
          <a:p>
            <a:pPr algn="ctr"/>
            <a:r>
              <a:rPr lang="en-US" sz="1400" dirty="0"/>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2585347"/>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Oval 12">
            <a:extLst>
              <a:ext uri="{FF2B5EF4-FFF2-40B4-BE49-F238E27FC236}">
                <a16:creationId xmlns:a16="http://schemas.microsoft.com/office/drawing/2014/main" id="{48F9E6D5-8FFE-4664-90A3-CFAE694A7966}"/>
              </a:ext>
            </a:extLst>
          </p:cNvPr>
          <p:cNvSpPr/>
          <p:nvPr/>
        </p:nvSpPr>
        <p:spPr>
          <a:xfrm>
            <a:off x="3076367" y="-2604423"/>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Oval 15">
            <a:extLst>
              <a:ext uri="{FF2B5EF4-FFF2-40B4-BE49-F238E27FC236}">
                <a16:creationId xmlns:a16="http://schemas.microsoft.com/office/drawing/2014/main" id="{84C9464D-4CC7-4F2F-A906-827404B6936D}"/>
              </a:ext>
            </a:extLst>
          </p:cNvPr>
          <p:cNvSpPr/>
          <p:nvPr/>
        </p:nvSpPr>
        <p:spPr>
          <a:xfrm>
            <a:off x="5757192" y="-2591905"/>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Oval 18">
            <a:extLst>
              <a:ext uri="{FF2B5EF4-FFF2-40B4-BE49-F238E27FC236}">
                <a16:creationId xmlns:a16="http://schemas.microsoft.com/office/drawing/2014/main" id="{2AAFCE29-09C4-4BF2-8B02-7A796D2EF1C0}"/>
              </a:ext>
            </a:extLst>
          </p:cNvPr>
          <p:cNvSpPr/>
          <p:nvPr/>
        </p:nvSpPr>
        <p:spPr>
          <a:xfrm>
            <a:off x="8295208" y="-2604423"/>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Oval 21">
            <a:extLst>
              <a:ext uri="{FF2B5EF4-FFF2-40B4-BE49-F238E27FC236}">
                <a16:creationId xmlns:a16="http://schemas.microsoft.com/office/drawing/2014/main" id="{F1E9CB11-1053-406E-804D-19D20FAE42DB}"/>
              </a:ext>
            </a:extLst>
          </p:cNvPr>
          <p:cNvSpPr/>
          <p:nvPr/>
        </p:nvSpPr>
        <p:spPr>
          <a:xfrm>
            <a:off x="10791299" y="-2585347"/>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2071595"/>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29" name="ZoneTexte 28">
            <a:extLst>
              <a:ext uri="{FF2B5EF4-FFF2-40B4-BE49-F238E27FC236}">
                <a16:creationId xmlns:a16="http://schemas.microsoft.com/office/drawing/2014/main" id="{1FA51F6F-2517-4CDE-810A-0E70E8569817}"/>
              </a:ext>
            </a:extLst>
          </p:cNvPr>
          <p:cNvSpPr txBox="1"/>
          <p:nvPr/>
        </p:nvSpPr>
        <p:spPr>
          <a:xfrm>
            <a:off x="316499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0" name="ZoneTexte 29">
            <a:extLst>
              <a:ext uri="{FF2B5EF4-FFF2-40B4-BE49-F238E27FC236}">
                <a16:creationId xmlns:a16="http://schemas.microsoft.com/office/drawing/2014/main" id="{7A870D2C-2641-4CDA-9A20-C57CF3A0C538}"/>
              </a:ext>
            </a:extLst>
          </p:cNvPr>
          <p:cNvSpPr txBox="1"/>
          <p:nvPr/>
        </p:nvSpPr>
        <p:spPr>
          <a:xfrm>
            <a:off x="5852130" y="-2522675"/>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1CD8FC4C-7F27-4BFF-A9A8-075FFA7D9A6D}"/>
              </a:ext>
            </a:extLst>
          </p:cNvPr>
          <p:cNvSpPr txBox="1"/>
          <p:nvPr/>
        </p:nvSpPr>
        <p:spPr>
          <a:xfrm>
            <a:off x="839014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8" name="Titre 1">
            <a:extLst>
              <a:ext uri="{FF2B5EF4-FFF2-40B4-BE49-F238E27FC236}">
                <a16:creationId xmlns:a16="http://schemas.microsoft.com/office/drawing/2014/main" id="{60932756-1423-2737-BBE0-17851401E8C8}"/>
              </a:ext>
            </a:extLst>
          </p:cNvPr>
          <p:cNvSpPr txBox="1">
            <a:spLocks/>
          </p:cNvSpPr>
          <p:nvPr/>
        </p:nvSpPr>
        <p:spPr>
          <a:xfrm>
            <a:off x="515129" y="969023"/>
            <a:ext cx="4479576" cy="7749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b="1" dirty="0">
                <a:solidFill>
                  <a:srgbClr val="0096C7"/>
                </a:solidFill>
                <a:latin typeface="Times New Roman" panose="02020603050405020304" pitchFamily="18" charset="0"/>
                <a:cs typeface="Times New Roman" panose="02020603050405020304" pitchFamily="18" charset="0"/>
              </a:rPr>
              <a:t>Planification du projet</a:t>
            </a:r>
          </a:p>
        </p:txBody>
      </p:sp>
      <p:sp>
        <p:nvSpPr>
          <p:cNvPr id="13" name="Rectangle 12">
            <a:extLst>
              <a:ext uri="{FF2B5EF4-FFF2-40B4-BE49-F238E27FC236}">
                <a16:creationId xmlns:a16="http://schemas.microsoft.com/office/drawing/2014/main" id="{19FC94DA-6C78-2A8A-C06A-4820F1A1BE37}"/>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3DF55A34-40E3-797E-CEDB-9522AC77278C}"/>
              </a:ext>
            </a:extLst>
          </p:cNvPr>
          <p:cNvPicPr>
            <a:picLocks noChangeAspect="1"/>
          </p:cNvPicPr>
          <p:nvPr/>
        </p:nvPicPr>
        <p:blipFill rotWithShape="1">
          <a:blip r:embed="rId3">
            <a:extLst>
              <a:ext uri="{28A0092B-C50C-407E-A947-70E740481C1C}">
                <a14:useLocalDpi xmlns:a14="http://schemas.microsoft.com/office/drawing/2010/main" val="0"/>
              </a:ext>
            </a:extLst>
          </a:blip>
          <a:srcRect l="392" t="19277" b="8105"/>
          <a:stretch/>
        </p:blipFill>
        <p:spPr>
          <a:xfrm>
            <a:off x="2323991" y="1597306"/>
            <a:ext cx="9868010" cy="4641716"/>
          </a:xfrm>
          <a:prstGeom prst="rect">
            <a:avLst/>
          </a:prstGeom>
          <a:ln>
            <a:solidFill>
              <a:schemeClr val="tx1"/>
            </a:solidFill>
          </a:ln>
        </p:spPr>
      </p:pic>
      <p:sp>
        <p:nvSpPr>
          <p:cNvPr id="39" name="Triangle isocèle 38">
            <a:extLst>
              <a:ext uri="{FF2B5EF4-FFF2-40B4-BE49-F238E27FC236}">
                <a16:creationId xmlns:a16="http://schemas.microsoft.com/office/drawing/2014/main" id="{B5168D15-80A3-AC92-342A-DAC109993977}"/>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Rectangle: Rounded Corners 3">
            <a:extLst>
              <a:ext uri="{FF2B5EF4-FFF2-40B4-BE49-F238E27FC236}">
                <a16:creationId xmlns:a16="http://schemas.microsoft.com/office/drawing/2014/main" id="{1B64A2B8-A75A-8FA6-16D9-00DF5CC8E3C3}"/>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4">
            <a:extLst>
              <a:ext uri="{FF2B5EF4-FFF2-40B4-BE49-F238E27FC236}">
                <a16:creationId xmlns:a16="http://schemas.microsoft.com/office/drawing/2014/main" id="{4AB81B68-3C20-6C11-E8D6-6900369029C6}"/>
              </a:ext>
            </a:extLst>
          </p:cNvPr>
          <p:cNvSpPr/>
          <p:nvPr/>
        </p:nvSpPr>
        <p:spPr>
          <a:xfrm>
            <a:off x="1606924" y="367465"/>
            <a:ext cx="3630866" cy="187706"/>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9">
            <a:extLst>
              <a:ext uri="{FF2B5EF4-FFF2-40B4-BE49-F238E27FC236}">
                <a16:creationId xmlns:a16="http://schemas.microsoft.com/office/drawing/2014/main" id="{90CC56C7-951B-70F5-DBAA-0D1C424B89F8}"/>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8" name="Rectangle: Rounded Corners 4">
            <a:extLst>
              <a:ext uri="{FF2B5EF4-FFF2-40B4-BE49-F238E27FC236}">
                <a16:creationId xmlns:a16="http://schemas.microsoft.com/office/drawing/2014/main" id="{A7BCAB3E-4E16-2517-7567-A9B74FEFCE18}"/>
              </a:ext>
            </a:extLst>
          </p:cNvPr>
          <p:cNvSpPr/>
          <p:nvPr/>
        </p:nvSpPr>
        <p:spPr>
          <a:xfrm>
            <a:off x="5301871" y="357875"/>
            <a:ext cx="1773876" cy="210825"/>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2">
            <a:extLst>
              <a:ext uri="{FF2B5EF4-FFF2-40B4-BE49-F238E27FC236}">
                <a16:creationId xmlns:a16="http://schemas.microsoft.com/office/drawing/2014/main" id="{CA3FF115-2D2F-8863-846C-D7938B25FAAA}"/>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Oval 15">
            <a:extLst>
              <a:ext uri="{FF2B5EF4-FFF2-40B4-BE49-F238E27FC236}">
                <a16:creationId xmlns:a16="http://schemas.microsoft.com/office/drawing/2014/main" id="{F2AA0F24-028D-910E-7751-AEE721271EDB}"/>
              </a:ext>
            </a:extLst>
          </p:cNvPr>
          <p:cNvSpPr/>
          <p:nvPr/>
        </p:nvSpPr>
        <p:spPr>
          <a:xfrm>
            <a:off x="5092175" y="251216"/>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Oval 18">
            <a:extLst>
              <a:ext uri="{FF2B5EF4-FFF2-40B4-BE49-F238E27FC236}">
                <a16:creationId xmlns:a16="http://schemas.microsoft.com/office/drawing/2014/main" id="{8F6A08AA-0D50-2B9B-0491-7D12BAB5C484}"/>
              </a:ext>
            </a:extLst>
          </p:cNvPr>
          <p:cNvSpPr/>
          <p:nvPr/>
        </p:nvSpPr>
        <p:spPr>
          <a:xfrm>
            <a:off x="6940108"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5" name="Oval 21">
            <a:extLst>
              <a:ext uri="{FF2B5EF4-FFF2-40B4-BE49-F238E27FC236}">
                <a16:creationId xmlns:a16="http://schemas.microsoft.com/office/drawing/2014/main" id="{6CED5BB9-BAF7-94E4-2AA9-75A08E41BD5C}"/>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ZoneTexte 45">
            <a:extLst>
              <a:ext uri="{FF2B5EF4-FFF2-40B4-BE49-F238E27FC236}">
                <a16:creationId xmlns:a16="http://schemas.microsoft.com/office/drawing/2014/main" id="{4F843110-E916-3890-CC52-02970E2A64E6}"/>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7" name="ZoneTexte 46">
            <a:extLst>
              <a:ext uri="{FF2B5EF4-FFF2-40B4-BE49-F238E27FC236}">
                <a16:creationId xmlns:a16="http://schemas.microsoft.com/office/drawing/2014/main" id="{E7D46745-0A09-E0CB-D67E-412C69FE3077}"/>
              </a:ext>
            </a:extLst>
          </p:cNvPr>
          <p:cNvSpPr txBox="1"/>
          <p:nvPr/>
        </p:nvSpPr>
        <p:spPr>
          <a:xfrm>
            <a:off x="5118579"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9" name="ZoneTexte 48">
            <a:extLst>
              <a:ext uri="{FF2B5EF4-FFF2-40B4-BE49-F238E27FC236}">
                <a16:creationId xmlns:a16="http://schemas.microsoft.com/office/drawing/2014/main" id="{B30ACF6C-07A7-A998-FA97-B7E649AD6598}"/>
              </a:ext>
            </a:extLst>
          </p:cNvPr>
          <p:cNvSpPr txBox="1"/>
          <p:nvPr/>
        </p:nvSpPr>
        <p:spPr>
          <a:xfrm>
            <a:off x="6964783"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0" name="TextBox 16">
            <a:extLst>
              <a:ext uri="{FF2B5EF4-FFF2-40B4-BE49-F238E27FC236}">
                <a16:creationId xmlns:a16="http://schemas.microsoft.com/office/drawing/2014/main" id="{6D0C05AC-7D44-FBA5-152A-797190A6C3A1}"/>
              </a:ext>
            </a:extLst>
          </p:cNvPr>
          <p:cNvSpPr txBox="1"/>
          <p:nvPr/>
        </p:nvSpPr>
        <p:spPr>
          <a:xfrm>
            <a:off x="6077925" y="605156"/>
            <a:ext cx="2029478" cy="253916"/>
          </a:xfrm>
          <a:prstGeom prst="rect">
            <a:avLst/>
          </a:prstGeom>
          <a:noFill/>
        </p:spPr>
        <p:txBody>
          <a:bodyPr wrap="square" rtlCol="0">
            <a:spAutoFit/>
          </a:bodyPr>
          <a:lstStyle/>
          <a:p>
            <a:pPr algn="ctr"/>
            <a:r>
              <a:rPr lang="en-US" sz="1050" b="1" dirty="0">
                <a:solidFill>
                  <a:srgbClr val="002060"/>
                </a:solidFill>
              </a:rPr>
              <a:t>Gestion du </a:t>
            </a:r>
            <a:r>
              <a:rPr lang="en-US" sz="1050" b="1" dirty="0" err="1">
                <a:solidFill>
                  <a:srgbClr val="002060"/>
                </a:solidFill>
              </a:rPr>
              <a:t>projet</a:t>
            </a:r>
            <a:endParaRPr lang="en-US" sz="1050" b="1" dirty="0">
              <a:solidFill>
                <a:srgbClr val="002060"/>
              </a:solidFill>
            </a:endParaRPr>
          </a:p>
        </p:txBody>
      </p:sp>
      <p:sp>
        <p:nvSpPr>
          <p:cNvPr id="51" name="Oval 21">
            <a:extLst>
              <a:ext uri="{FF2B5EF4-FFF2-40B4-BE49-F238E27FC236}">
                <a16:creationId xmlns:a16="http://schemas.microsoft.com/office/drawing/2014/main" id="{2CE6C49D-7B14-612C-E00E-59FA137B1CD0}"/>
              </a:ext>
            </a:extLst>
          </p:cNvPr>
          <p:cNvSpPr/>
          <p:nvPr/>
        </p:nvSpPr>
        <p:spPr>
          <a:xfrm>
            <a:off x="8699145"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2" name="TextBox 23">
            <a:extLst>
              <a:ext uri="{FF2B5EF4-FFF2-40B4-BE49-F238E27FC236}">
                <a16:creationId xmlns:a16="http://schemas.microsoft.com/office/drawing/2014/main" id="{A58F653B-8C15-49A1-C7A2-7B009DDB1E71}"/>
              </a:ext>
            </a:extLst>
          </p:cNvPr>
          <p:cNvSpPr txBox="1"/>
          <p:nvPr/>
        </p:nvSpPr>
        <p:spPr>
          <a:xfrm>
            <a:off x="-32040" y="2067218"/>
            <a:ext cx="2615505" cy="1261884"/>
          </a:xfrm>
          <a:prstGeom prst="rect">
            <a:avLst/>
          </a:prstGeom>
          <a:noFill/>
        </p:spPr>
        <p:txBody>
          <a:bodyPr wrap="square" rtlCol="0" anchor="ctr">
            <a:spAutoFit/>
          </a:bodyPr>
          <a:lstStyle/>
          <a:p>
            <a:pPr algn="ctr" defTabSz="228554"/>
            <a:r>
              <a:rPr lang="en-US" sz="2400" b="1" dirty="0" err="1">
                <a:solidFill>
                  <a:schemeClr val="accent5">
                    <a:lumMod val="50000"/>
                  </a:schemeClr>
                </a:solidFill>
                <a:latin typeface="Times New Roman" panose="02020603050405020304" pitchFamily="18" charset="0"/>
                <a:ea typeface="Open Sans Extrabold" panose="020B0906030804020204" pitchFamily="34" charset="0"/>
                <a:cs typeface="Times New Roman" panose="02020603050405020304" pitchFamily="18" charset="0"/>
              </a:rPr>
              <a:t>Diagramme</a:t>
            </a:r>
            <a:r>
              <a:rPr lang="en-US" sz="2400" b="1" dirty="0">
                <a:solidFill>
                  <a:schemeClr val="accent5">
                    <a:lumMod val="50000"/>
                  </a:schemeClr>
                </a:solidFill>
                <a:latin typeface="Times New Roman" panose="02020603050405020304" pitchFamily="18" charset="0"/>
                <a:ea typeface="Open Sans Extrabold" panose="020B0906030804020204" pitchFamily="34" charset="0"/>
                <a:cs typeface="Times New Roman" panose="02020603050405020304" pitchFamily="18" charset="0"/>
              </a:rPr>
              <a:t> de GANTT</a:t>
            </a:r>
          </a:p>
          <a:p>
            <a:pPr algn="ctr" defTabSz="228554"/>
            <a:endParaRPr lang="en-US" sz="2800" b="1" dirty="0">
              <a:solidFill>
                <a:schemeClr val="accent5">
                  <a:lumMod val="50000"/>
                </a:schemeClr>
              </a:solidFill>
              <a:latin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158B9442-7BBD-C9F4-8177-C89C1AFCD40E}"/>
              </a:ext>
            </a:extLst>
          </p:cNvPr>
          <p:cNvSpPr txBox="1"/>
          <p:nvPr/>
        </p:nvSpPr>
        <p:spPr>
          <a:xfrm>
            <a:off x="2214714" y="6336597"/>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422622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ppt_w/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ppt_w</p:attrName>
                                        </p:attrNameLst>
                                      </p:cBhvr>
                                      <p:tavLst>
                                        <p:tav tm="0">
                                          <p:val>
                                            <p:fltVal val="0"/>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fill="hold"/>
                                        <p:tgtEl>
                                          <p:spTgt spid="52"/>
                                        </p:tgtEl>
                                        <p:attrNameLst>
                                          <p:attrName>ppt_x</p:attrName>
                                        </p:attrNameLst>
                                      </p:cBhvr>
                                      <p:tavLst>
                                        <p:tav tm="0">
                                          <p:val>
                                            <p:strVal val="#ppt_x"/>
                                          </p:val>
                                        </p:tav>
                                        <p:tav tm="100000">
                                          <p:val>
                                            <p:strVal val="#ppt_x"/>
                                          </p:val>
                                        </p:tav>
                                      </p:tavLst>
                                    </p:anim>
                                    <p:anim calcmode="lin" valueType="num">
                                      <p:cBhvr additive="base">
                                        <p:cTn id="19" dur="500" fill="hold"/>
                                        <p:tgtEl>
                                          <p:spTgt spid="52"/>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8" grpId="0"/>
      <p:bldP spid="5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Parallélogramme 91">
            <a:extLst>
              <a:ext uri="{FF2B5EF4-FFF2-40B4-BE49-F238E27FC236}">
                <a16:creationId xmlns:a16="http://schemas.microsoft.com/office/drawing/2014/main" id="{8605CBE2-D863-A23C-31DA-363F3F602E6F}"/>
              </a:ext>
            </a:extLst>
          </p:cNvPr>
          <p:cNvSpPr/>
          <p:nvPr/>
        </p:nvSpPr>
        <p:spPr>
          <a:xfrm>
            <a:off x="9939930" y="2303597"/>
            <a:ext cx="1838983" cy="2924241"/>
          </a:xfrm>
          <a:prstGeom prst="parallelogram">
            <a:avLst/>
          </a:prstGeom>
          <a:solidFill>
            <a:srgbClr val="023E8A"/>
          </a:solidFill>
          <a:ln>
            <a:solidFill>
              <a:srgbClr val="023E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Rounded Corners 3">
            <a:extLst>
              <a:ext uri="{FF2B5EF4-FFF2-40B4-BE49-F238E27FC236}">
                <a16:creationId xmlns:a16="http://schemas.microsoft.com/office/drawing/2014/main" id="{0D51398F-6624-44DA-87AF-79C2D9255D3D}"/>
              </a:ext>
            </a:extLst>
          </p:cNvPr>
          <p:cNvSpPr/>
          <p:nvPr/>
        </p:nvSpPr>
        <p:spPr>
          <a:xfrm>
            <a:off x="970425" y="-1063946"/>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1071400"/>
            <a:ext cx="2600618"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707252"/>
            <a:ext cx="159543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INTRODUCTION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726328"/>
            <a:ext cx="95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713810"/>
            <a:ext cx="119390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726328"/>
            <a:ext cx="13288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3EME AXE</a:t>
            </a:r>
          </a:p>
        </p:txBody>
      </p:sp>
      <p:sp>
        <p:nvSpPr>
          <p:cNvPr id="29" name="Rectangle: Rounded Corners 4">
            <a:extLst>
              <a:ext uri="{FF2B5EF4-FFF2-40B4-BE49-F238E27FC236}">
                <a16:creationId xmlns:a16="http://schemas.microsoft.com/office/drawing/2014/main" id="{C0665F0A-76AA-4765-9B84-FC688DCEC5BF}"/>
              </a:ext>
            </a:extLst>
          </p:cNvPr>
          <p:cNvSpPr/>
          <p:nvPr/>
        </p:nvSpPr>
        <p:spPr>
          <a:xfrm>
            <a:off x="3469797" y="-1063946"/>
            <a:ext cx="2382334"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9">
            <a:extLst>
              <a:ext uri="{FF2B5EF4-FFF2-40B4-BE49-F238E27FC236}">
                <a16:creationId xmlns:a16="http://schemas.microsoft.com/office/drawing/2014/main" id="{687E8112-5C65-4B23-9B80-23BCBE0F8B78}"/>
              </a:ext>
            </a:extLst>
          </p:cNvPr>
          <p:cNvSpPr/>
          <p:nvPr/>
        </p:nvSpPr>
        <p:spPr>
          <a:xfrm>
            <a:off x="723087" y="-12210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2">
            <a:extLst>
              <a:ext uri="{FF2B5EF4-FFF2-40B4-BE49-F238E27FC236}">
                <a16:creationId xmlns:a16="http://schemas.microsoft.com/office/drawing/2014/main" id="{48F9E6D5-8FFE-4664-90A3-CFAE694A7966}"/>
              </a:ext>
            </a:extLst>
          </p:cNvPr>
          <p:cNvSpPr/>
          <p:nvPr/>
        </p:nvSpPr>
        <p:spPr>
          <a:xfrm>
            <a:off x="3076367" y="-1240080"/>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5">
            <a:extLst>
              <a:ext uri="{FF2B5EF4-FFF2-40B4-BE49-F238E27FC236}">
                <a16:creationId xmlns:a16="http://schemas.microsoft.com/office/drawing/2014/main" id="{84C9464D-4CC7-4F2F-A906-827404B6936D}"/>
              </a:ext>
            </a:extLst>
          </p:cNvPr>
          <p:cNvSpPr/>
          <p:nvPr/>
        </p:nvSpPr>
        <p:spPr>
          <a:xfrm>
            <a:off x="5757192" y="-1227562"/>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8">
            <a:extLst>
              <a:ext uri="{FF2B5EF4-FFF2-40B4-BE49-F238E27FC236}">
                <a16:creationId xmlns:a16="http://schemas.microsoft.com/office/drawing/2014/main" id="{2AAFCE29-09C4-4BF2-8B02-7A796D2EF1C0}"/>
              </a:ext>
            </a:extLst>
          </p:cNvPr>
          <p:cNvSpPr/>
          <p:nvPr/>
        </p:nvSpPr>
        <p:spPr>
          <a:xfrm>
            <a:off x="8295208" y="-1240080"/>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1">
            <a:extLst>
              <a:ext uri="{FF2B5EF4-FFF2-40B4-BE49-F238E27FC236}">
                <a16:creationId xmlns:a16="http://schemas.microsoft.com/office/drawing/2014/main" id="{F1E9CB11-1053-406E-804D-19D20FAE42DB}"/>
              </a:ext>
            </a:extLst>
          </p:cNvPr>
          <p:cNvSpPr/>
          <p:nvPr/>
        </p:nvSpPr>
        <p:spPr>
          <a:xfrm>
            <a:off x="10791299" y="-1221004"/>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707252"/>
            <a:ext cx="14487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CONCLUSION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ZoneTexte 25">
            <a:extLst>
              <a:ext uri="{FF2B5EF4-FFF2-40B4-BE49-F238E27FC236}">
                <a16:creationId xmlns:a16="http://schemas.microsoft.com/office/drawing/2014/main" id="{56DB22E2-155D-4C5B-832E-8D57D7A4A9EF}"/>
              </a:ext>
            </a:extLst>
          </p:cNvPr>
          <p:cNvSpPr txBox="1"/>
          <p:nvPr/>
        </p:nvSpPr>
        <p:spPr>
          <a:xfrm>
            <a:off x="316499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7" name="ZoneTexte 26">
            <a:extLst>
              <a:ext uri="{FF2B5EF4-FFF2-40B4-BE49-F238E27FC236}">
                <a16:creationId xmlns:a16="http://schemas.microsoft.com/office/drawing/2014/main" id="{9EA47DC1-C62C-4D44-8330-A764351352C0}"/>
              </a:ext>
            </a:extLst>
          </p:cNvPr>
          <p:cNvSpPr txBox="1"/>
          <p:nvPr/>
        </p:nvSpPr>
        <p:spPr>
          <a:xfrm>
            <a:off x="5852130" y="-1158332"/>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8" name="ZoneTexte 27">
            <a:extLst>
              <a:ext uri="{FF2B5EF4-FFF2-40B4-BE49-F238E27FC236}">
                <a16:creationId xmlns:a16="http://schemas.microsoft.com/office/drawing/2014/main" id="{B58B76E8-1612-4847-B1AA-5F1903CADE2C}"/>
              </a:ext>
            </a:extLst>
          </p:cNvPr>
          <p:cNvSpPr txBox="1"/>
          <p:nvPr/>
        </p:nvSpPr>
        <p:spPr>
          <a:xfrm>
            <a:off x="8390146" y="-11774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5" name="TextBox 23">
            <a:extLst>
              <a:ext uri="{FF2B5EF4-FFF2-40B4-BE49-F238E27FC236}">
                <a16:creationId xmlns:a16="http://schemas.microsoft.com/office/drawing/2014/main" id="{C1DD2EA4-02D8-EB2B-62F3-1305EA8B7E7A}"/>
              </a:ext>
            </a:extLst>
          </p:cNvPr>
          <p:cNvSpPr txBox="1"/>
          <p:nvPr/>
        </p:nvSpPr>
        <p:spPr>
          <a:xfrm>
            <a:off x="515129" y="1118424"/>
            <a:ext cx="4308070" cy="584775"/>
          </a:xfrm>
          <a:prstGeom prst="rect">
            <a:avLst/>
          </a:prstGeom>
          <a:noFill/>
        </p:spPr>
        <p:txBody>
          <a:bodyPr wrap="square" rtlCol="0" anchor="ctr">
            <a:spAutoFit/>
          </a:bodyPr>
          <a:lstStyle/>
          <a:p>
            <a:pPr algn="ctr" defTabSz="228554"/>
            <a:r>
              <a:rPr lang="en-US"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Planification</a:t>
            </a:r>
            <a:endParaRPr lang="en-US" sz="3600" b="1" dirty="0">
              <a:solidFill>
                <a:srgbClr val="0096C7"/>
              </a:solidFill>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D479321F-98F5-1599-FBF6-433F63033EF6}"/>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Parallélogramme 1">
            <a:extLst>
              <a:ext uri="{FF2B5EF4-FFF2-40B4-BE49-F238E27FC236}">
                <a16:creationId xmlns:a16="http://schemas.microsoft.com/office/drawing/2014/main" id="{530970BD-82D4-D6F2-04B3-BDAEC07F47C4}"/>
              </a:ext>
            </a:extLst>
          </p:cNvPr>
          <p:cNvSpPr/>
          <p:nvPr/>
        </p:nvSpPr>
        <p:spPr>
          <a:xfrm>
            <a:off x="82992" y="2276408"/>
            <a:ext cx="1838983" cy="2924241"/>
          </a:xfrm>
          <a:prstGeom prst="parallelogram">
            <a:avLst/>
          </a:prstGeom>
          <a:solidFill>
            <a:srgbClr val="33A398"/>
          </a:solidFill>
          <a:ln>
            <a:solidFill>
              <a:srgbClr val="52C9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Parallélogramme 69">
            <a:extLst>
              <a:ext uri="{FF2B5EF4-FFF2-40B4-BE49-F238E27FC236}">
                <a16:creationId xmlns:a16="http://schemas.microsoft.com/office/drawing/2014/main" id="{E1733212-0B47-5A1B-8245-B292F74A935C}"/>
              </a:ext>
            </a:extLst>
          </p:cNvPr>
          <p:cNvSpPr/>
          <p:nvPr/>
        </p:nvSpPr>
        <p:spPr>
          <a:xfrm>
            <a:off x="1678364" y="2279648"/>
            <a:ext cx="1838983" cy="2924241"/>
          </a:xfrm>
          <a:prstGeom prst="parallelogram">
            <a:avLst/>
          </a:prstGeom>
          <a:solidFill>
            <a:srgbClr val="199DA7"/>
          </a:solidFill>
          <a:ln>
            <a:solidFill>
              <a:srgbClr val="4EDA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1" name="Parallélogramme 70">
            <a:extLst>
              <a:ext uri="{FF2B5EF4-FFF2-40B4-BE49-F238E27FC236}">
                <a16:creationId xmlns:a16="http://schemas.microsoft.com/office/drawing/2014/main" id="{5DB6573B-5713-2783-CBA2-935F53D670B8}"/>
              </a:ext>
            </a:extLst>
          </p:cNvPr>
          <p:cNvSpPr/>
          <p:nvPr/>
        </p:nvSpPr>
        <p:spPr>
          <a:xfrm>
            <a:off x="3344459" y="2277832"/>
            <a:ext cx="1838983" cy="2924241"/>
          </a:xfrm>
          <a:prstGeom prst="parallelogram">
            <a:avLst/>
          </a:prstGeom>
          <a:solidFill>
            <a:srgbClr val="0098C8"/>
          </a:solidFill>
          <a:ln>
            <a:solidFill>
              <a:srgbClr val="90E0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2" name="Parallélogramme 71">
            <a:extLst>
              <a:ext uri="{FF2B5EF4-FFF2-40B4-BE49-F238E27FC236}">
                <a16:creationId xmlns:a16="http://schemas.microsoft.com/office/drawing/2014/main" id="{58C1BE90-A241-3FDA-7D43-C7FF7B6280FE}"/>
              </a:ext>
            </a:extLst>
          </p:cNvPr>
          <p:cNvSpPr/>
          <p:nvPr/>
        </p:nvSpPr>
        <p:spPr>
          <a:xfrm>
            <a:off x="4984314" y="2266863"/>
            <a:ext cx="1899809" cy="2924241"/>
          </a:xfrm>
          <a:prstGeom prst="parallelogram">
            <a:avLst/>
          </a:prstGeom>
          <a:solidFill>
            <a:srgbClr val="0086B0"/>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3" name="Parallélogramme 72">
            <a:extLst>
              <a:ext uri="{FF2B5EF4-FFF2-40B4-BE49-F238E27FC236}">
                <a16:creationId xmlns:a16="http://schemas.microsoft.com/office/drawing/2014/main" id="{4E6A3743-AA74-1379-2E05-36AD66804AF7}"/>
              </a:ext>
            </a:extLst>
          </p:cNvPr>
          <p:cNvSpPr/>
          <p:nvPr/>
        </p:nvSpPr>
        <p:spPr>
          <a:xfrm>
            <a:off x="6647322" y="2285698"/>
            <a:ext cx="1888598" cy="2924241"/>
          </a:xfrm>
          <a:prstGeom prst="parallelogram">
            <a:avLst/>
          </a:prstGeom>
          <a:solidFill>
            <a:srgbClr val="0077B6"/>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Parallélogramme 73">
            <a:extLst>
              <a:ext uri="{FF2B5EF4-FFF2-40B4-BE49-F238E27FC236}">
                <a16:creationId xmlns:a16="http://schemas.microsoft.com/office/drawing/2014/main" id="{E43CB2CD-0D53-A18E-08FA-CFC85F49AF73}"/>
              </a:ext>
            </a:extLst>
          </p:cNvPr>
          <p:cNvSpPr/>
          <p:nvPr/>
        </p:nvSpPr>
        <p:spPr>
          <a:xfrm>
            <a:off x="8296597" y="2294051"/>
            <a:ext cx="1838983" cy="2924241"/>
          </a:xfrm>
          <a:prstGeom prst="parallelogram">
            <a:avLst/>
          </a:prstGeom>
          <a:solidFill>
            <a:schemeClr val="accent5">
              <a:lumMod val="50000"/>
            </a:schemeClr>
          </a:solidFill>
          <a:ln>
            <a:solidFill>
              <a:srgbClr val="023E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droite à entaille 11">
            <a:extLst>
              <a:ext uri="{FF2B5EF4-FFF2-40B4-BE49-F238E27FC236}">
                <a16:creationId xmlns:a16="http://schemas.microsoft.com/office/drawing/2014/main" id="{9D101CB6-08FA-0DD2-867F-1DA61C5D68B4}"/>
              </a:ext>
            </a:extLst>
          </p:cNvPr>
          <p:cNvSpPr/>
          <p:nvPr/>
        </p:nvSpPr>
        <p:spPr>
          <a:xfrm>
            <a:off x="0" y="2583210"/>
            <a:ext cx="12192000" cy="1121510"/>
          </a:xfrm>
          <a:prstGeom prst="notchedRightArrow">
            <a:avLst>
              <a:gd name="adj1" fmla="val 50000"/>
              <a:gd name="adj2" fmla="val 28598"/>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19E39C4E-72A3-E6E4-6225-FC946464068A}"/>
              </a:ext>
            </a:extLst>
          </p:cNvPr>
          <p:cNvSpPr txBox="1"/>
          <p:nvPr/>
        </p:nvSpPr>
        <p:spPr>
          <a:xfrm>
            <a:off x="497898" y="2280730"/>
            <a:ext cx="1440677" cy="475163"/>
          </a:xfrm>
          <a:prstGeom prst="rect">
            <a:avLst/>
          </a:prstGeom>
          <a:noFill/>
        </p:spPr>
        <p:txBody>
          <a:bodyPr wrap="square" rtlCol="0">
            <a:spAutoFit/>
          </a:bodyPr>
          <a:lstStyle/>
          <a:p>
            <a:pPr algn="ctr"/>
            <a:r>
              <a:rPr lang="fr-FR" sz="2400" b="1" dirty="0">
                <a:solidFill>
                  <a:schemeClr val="bg1"/>
                </a:solidFill>
                <a:latin typeface="Times New Roman" panose="02020603050405020304" pitchFamily="18" charset="0"/>
                <a:cs typeface="Times New Roman" panose="02020603050405020304" pitchFamily="18" charset="0"/>
              </a:rPr>
              <a:t>Sprint 0</a:t>
            </a:r>
          </a:p>
        </p:txBody>
      </p:sp>
      <p:sp>
        <p:nvSpPr>
          <p:cNvPr id="76" name="ZoneTexte 75">
            <a:extLst>
              <a:ext uri="{FF2B5EF4-FFF2-40B4-BE49-F238E27FC236}">
                <a16:creationId xmlns:a16="http://schemas.microsoft.com/office/drawing/2014/main" id="{BDE976A3-AD02-35E6-1431-3E36D899409A}"/>
              </a:ext>
            </a:extLst>
          </p:cNvPr>
          <p:cNvSpPr txBox="1"/>
          <p:nvPr/>
        </p:nvSpPr>
        <p:spPr>
          <a:xfrm>
            <a:off x="2093272" y="2305939"/>
            <a:ext cx="1440677" cy="475163"/>
          </a:xfrm>
          <a:prstGeom prst="rect">
            <a:avLst/>
          </a:prstGeom>
          <a:noFill/>
        </p:spPr>
        <p:txBody>
          <a:bodyPr wrap="square" rtlCol="0">
            <a:spAutoFit/>
          </a:bodyPr>
          <a:lstStyle/>
          <a:p>
            <a:pPr algn="ctr"/>
            <a:r>
              <a:rPr lang="fr-FR" sz="2400" b="1" dirty="0">
                <a:solidFill>
                  <a:schemeClr val="bg1"/>
                </a:solidFill>
                <a:latin typeface="Times New Roman" panose="02020603050405020304" pitchFamily="18" charset="0"/>
                <a:cs typeface="Times New Roman" panose="02020603050405020304" pitchFamily="18" charset="0"/>
              </a:rPr>
              <a:t>Sprint 1</a:t>
            </a:r>
          </a:p>
        </p:txBody>
      </p:sp>
      <p:sp>
        <p:nvSpPr>
          <p:cNvPr id="77" name="ZoneTexte 76">
            <a:extLst>
              <a:ext uri="{FF2B5EF4-FFF2-40B4-BE49-F238E27FC236}">
                <a16:creationId xmlns:a16="http://schemas.microsoft.com/office/drawing/2014/main" id="{60656B18-6E52-A184-DAC1-A27E8E2EF5F3}"/>
              </a:ext>
            </a:extLst>
          </p:cNvPr>
          <p:cNvSpPr txBox="1"/>
          <p:nvPr/>
        </p:nvSpPr>
        <p:spPr>
          <a:xfrm>
            <a:off x="3748252" y="2278565"/>
            <a:ext cx="1440677" cy="475163"/>
          </a:xfrm>
          <a:prstGeom prst="rect">
            <a:avLst/>
          </a:prstGeom>
          <a:noFill/>
        </p:spPr>
        <p:txBody>
          <a:bodyPr wrap="square" rtlCol="0">
            <a:spAutoFit/>
          </a:bodyPr>
          <a:lstStyle/>
          <a:p>
            <a:pPr algn="ctr"/>
            <a:r>
              <a:rPr lang="fr-FR" sz="2400" b="1" dirty="0">
                <a:solidFill>
                  <a:schemeClr val="bg1"/>
                </a:solidFill>
                <a:latin typeface="Times New Roman" panose="02020603050405020304" pitchFamily="18" charset="0"/>
                <a:cs typeface="Times New Roman" panose="02020603050405020304" pitchFamily="18" charset="0"/>
              </a:rPr>
              <a:t>Sprint 2</a:t>
            </a:r>
          </a:p>
        </p:txBody>
      </p:sp>
      <p:sp>
        <p:nvSpPr>
          <p:cNvPr id="82" name="ZoneTexte 81">
            <a:extLst>
              <a:ext uri="{FF2B5EF4-FFF2-40B4-BE49-F238E27FC236}">
                <a16:creationId xmlns:a16="http://schemas.microsoft.com/office/drawing/2014/main" id="{5D9840C7-4F64-98EE-DAEE-EA0B1F73CEA8}"/>
              </a:ext>
            </a:extLst>
          </p:cNvPr>
          <p:cNvSpPr txBox="1"/>
          <p:nvPr/>
        </p:nvSpPr>
        <p:spPr>
          <a:xfrm>
            <a:off x="5389612" y="2275015"/>
            <a:ext cx="1440677" cy="475163"/>
          </a:xfrm>
          <a:prstGeom prst="rect">
            <a:avLst/>
          </a:prstGeom>
          <a:noFill/>
        </p:spPr>
        <p:txBody>
          <a:bodyPr wrap="square" rtlCol="0">
            <a:spAutoFit/>
          </a:bodyPr>
          <a:lstStyle/>
          <a:p>
            <a:pPr algn="ctr"/>
            <a:r>
              <a:rPr lang="fr-FR" sz="2400" b="1" dirty="0">
                <a:solidFill>
                  <a:schemeClr val="bg1"/>
                </a:solidFill>
                <a:latin typeface="Times New Roman" panose="02020603050405020304" pitchFamily="18" charset="0"/>
                <a:cs typeface="Times New Roman" panose="02020603050405020304" pitchFamily="18" charset="0"/>
              </a:rPr>
              <a:t>Sprint 3</a:t>
            </a:r>
          </a:p>
        </p:txBody>
      </p:sp>
      <p:sp>
        <p:nvSpPr>
          <p:cNvPr id="83" name="ZoneTexte 82">
            <a:extLst>
              <a:ext uri="{FF2B5EF4-FFF2-40B4-BE49-F238E27FC236}">
                <a16:creationId xmlns:a16="http://schemas.microsoft.com/office/drawing/2014/main" id="{B4CB3AED-35EE-686A-A52A-AA70FDF6AB40}"/>
              </a:ext>
            </a:extLst>
          </p:cNvPr>
          <p:cNvSpPr txBox="1"/>
          <p:nvPr/>
        </p:nvSpPr>
        <p:spPr>
          <a:xfrm>
            <a:off x="7088477" y="2274925"/>
            <a:ext cx="1440677" cy="475163"/>
          </a:xfrm>
          <a:prstGeom prst="rect">
            <a:avLst/>
          </a:prstGeom>
          <a:noFill/>
        </p:spPr>
        <p:txBody>
          <a:bodyPr wrap="square" rtlCol="0">
            <a:spAutoFit/>
          </a:bodyPr>
          <a:lstStyle/>
          <a:p>
            <a:pPr algn="ctr"/>
            <a:r>
              <a:rPr lang="fr-FR" sz="2400" b="1" dirty="0">
                <a:solidFill>
                  <a:schemeClr val="bg1"/>
                </a:solidFill>
                <a:latin typeface="Times New Roman" panose="02020603050405020304" pitchFamily="18" charset="0"/>
                <a:cs typeface="Times New Roman" panose="02020603050405020304" pitchFamily="18" charset="0"/>
              </a:rPr>
              <a:t>Sprint 4</a:t>
            </a:r>
          </a:p>
        </p:txBody>
      </p:sp>
      <p:sp>
        <p:nvSpPr>
          <p:cNvPr id="84" name="ZoneTexte 83">
            <a:extLst>
              <a:ext uri="{FF2B5EF4-FFF2-40B4-BE49-F238E27FC236}">
                <a16:creationId xmlns:a16="http://schemas.microsoft.com/office/drawing/2014/main" id="{A29C9051-34AE-EB58-AAE4-A8E398414CFD}"/>
              </a:ext>
            </a:extLst>
          </p:cNvPr>
          <p:cNvSpPr txBox="1"/>
          <p:nvPr/>
        </p:nvSpPr>
        <p:spPr>
          <a:xfrm>
            <a:off x="8711505" y="2284505"/>
            <a:ext cx="1440677" cy="475163"/>
          </a:xfrm>
          <a:prstGeom prst="rect">
            <a:avLst/>
          </a:prstGeom>
          <a:noFill/>
        </p:spPr>
        <p:txBody>
          <a:bodyPr wrap="square" rtlCol="0">
            <a:spAutoFit/>
          </a:bodyPr>
          <a:lstStyle/>
          <a:p>
            <a:pPr algn="ctr"/>
            <a:r>
              <a:rPr lang="fr-FR" sz="2400" b="1" dirty="0">
                <a:solidFill>
                  <a:schemeClr val="bg1"/>
                </a:solidFill>
                <a:latin typeface="Times New Roman" panose="02020603050405020304" pitchFamily="18" charset="0"/>
                <a:cs typeface="Times New Roman" panose="02020603050405020304" pitchFamily="18" charset="0"/>
              </a:rPr>
              <a:t>Sprint 5</a:t>
            </a:r>
          </a:p>
        </p:txBody>
      </p:sp>
      <p:sp>
        <p:nvSpPr>
          <p:cNvPr id="85" name="ZoneTexte 84">
            <a:extLst>
              <a:ext uri="{FF2B5EF4-FFF2-40B4-BE49-F238E27FC236}">
                <a16:creationId xmlns:a16="http://schemas.microsoft.com/office/drawing/2014/main" id="{3B5934EF-E77D-8E71-9C12-6898209F5831}"/>
              </a:ext>
            </a:extLst>
          </p:cNvPr>
          <p:cNvSpPr txBox="1"/>
          <p:nvPr/>
        </p:nvSpPr>
        <p:spPr>
          <a:xfrm>
            <a:off x="6818601" y="3397772"/>
            <a:ext cx="1584791" cy="1235424"/>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 Consulter la liste des conférences</a:t>
            </a:r>
          </a:p>
          <a:p>
            <a:r>
              <a:rPr lang="fr-FR" dirty="0">
                <a:solidFill>
                  <a:schemeClr val="bg1"/>
                </a:solidFill>
                <a:latin typeface="Times New Roman" panose="02020603050405020304" pitchFamily="18" charset="0"/>
                <a:cs typeface="Times New Roman" panose="02020603050405020304" pitchFamily="18" charset="0"/>
              </a:rPr>
              <a:t>. Participation</a:t>
            </a:r>
          </a:p>
        </p:txBody>
      </p:sp>
      <p:sp>
        <p:nvSpPr>
          <p:cNvPr id="86" name="ZoneTexte 85">
            <a:extLst>
              <a:ext uri="{FF2B5EF4-FFF2-40B4-BE49-F238E27FC236}">
                <a16:creationId xmlns:a16="http://schemas.microsoft.com/office/drawing/2014/main" id="{CA63BD6F-4E31-DA0C-F779-FF1A1CFC2103}"/>
              </a:ext>
            </a:extLst>
          </p:cNvPr>
          <p:cNvSpPr txBox="1"/>
          <p:nvPr/>
        </p:nvSpPr>
        <p:spPr>
          <a:xfrm>
            <a:off x="5158853" y="3372366"/>
            <a:ext cx="1523752" cy="1754326"/>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 Gestion des demandes</a:t>
            </a:r>
          </a:p>
          <a:p>
            <a:r>
              <a:rPr lang="fr-FR" dirty="0">
                <a:solidFill>
                  <a:schemeClr val="bg1"/>
                </a:solidFill>
                <a:latin typeface="Times New Roman" panose="02020603050405020304" pitchFamily="18" charset="0"/>
                <a:cs typeface="Times New Roman" panose="02020603050405020304" pitchFamily="18" charset="0"/>
              </a:rPr>
              <a:t>et exportations automatiques des données </a:t>
            </a:r>
          </a:p>
        </p:txBody>
      </p:sp>
      <p:sp>
        <p:nvSpPr>
          <p:cNvPr id="87" name="ZoneTexte 86">
            <a:extLst>
              <a:ext uri="{FF2B5EF4-FFF2-40B4-BE49-F238E27FC236}">
                <a16:creationId xmlns:a16="http://schemas.microsoft.com/office/drawing/2014/main" id="{5F483186-46F7-BD0F-3413-8C5B2293FEA6}"/>
              </a:ext>
            </a:extLst>
          </p:cNvPr>
          <p:cNvSpPr txBox="1"/>
          <p:nvPr/>
        </p:nvSpPr>
        <p:spPr>
          <a:xfrm>
            <a:off x="3568490" y="3363599"/>
            <a:ext cx="1350302" cy="1754326"/>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 Création des conférences</a:t>
            </a:r>
          </a:p>
          <a:p>
            <a:r>
              <a:rPr lang="fr-FR" dirty="0">
                <a:solidFill>
                  <a:schemeClr val="bg1"/>
                </a:solidFill>
                <a:latin typeface="Times New Roman" panose="02020603050405020304" pitchFamily="18" charset="0"/>
                <a:cs typeface="Times New Roman" panose="02020603050405020304" pitchFamily="18" charset="0"/>
              </a:rPr>
              <a:t>. Gestion des conférences</a:t>
            </a:r>
          </a:p>
        </p:txBody>
      </p:sp>
      <p:sp>
        <p:nvSpPr>
          <p:cNvPr id="88" name="ZoneTexte 87">
            <a:extLst>
              <a:ext uri="{FF2B5EF4-FFF2-40B4-BE49-F238E27FC236}">
                <a16:creationId xmlns:a16="http://schemas.microsoft.com/office/drawing/2014/main" id="{BB9ED6B4-0D1F-7601-DF6C-DB261651F8DA}"/>
              </a:ext>
            </a:extLst>
          </p:cNvPr>
          <p:cNvSpPr txBox="1"/>
          <p:nvPr/>
        </p:nvSpPr>
        <p:spPr>
          <a:xfrm>
            <a:off x="1798119" y="3397149"/>
            <a:ext cx="1542861" cy="1477328"/>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 .Inscription</a:t>
            </a:r>
          </a:p>
          <a:p>
            <a:r>
              <a:rPr lang="fr-FR" dirty="0">
                <a:solidFill>
                  <a:schemeClr val="bg1"/>
                </a:solidFill>
                <a:latin typeface="Times New Roman" panose="02020603050405020304" pitchFamily="18" charset="0"/>
                <a:cs typeface="Times New Roman" panose="02020603050405020304" pitchFamily="18" charset="0"/>
              </a:rPr>
              <a:t>.Authentification</a:t>
            </a:r>
          </a:p>
          <a:p>
            <a:r>
              <a:rPr lang="fr-FR" dirty="0">
                <a:solidFill>
                  <a:schemeClr val="bg1"/>
                </a:solidFill>
                <a:latin typeface="Times New Roman" panose="02020603050405020304" pitchFamily="18" charset="0"/>
                <a:cs typeface="Times New Roman" panose="02020603050405020304" pitchFamily="18" charset="0"/>
              </a:rPr>
              <a:t>. Gestion du profil</a:t>
            </a:r>
          </a:p>
        </p:txBody>
      </p:sp>
      <p:sp>
        <p:nvSpPr>
          <p:cNvPr id="89" name="ZoneTexte 88">
            <a:extLst>
              <a:ext uri="{FF2B5EF4-FFF2-40B4-BE49-F238E27FC236}">
                <a16:creationId xmlns:a16="http://schemas.microsoft.com/office/drawing/2014/main" id="{E8D1475E-438C-48B5-3701-DBE1EBFF6764}"/>
              </a:ext>
            </a:extLst>
          </p:cNvPr>
          <p:cNvSpPr txBox="1"/>
          <p:nvPr/>
        </p:nvSpPr>
        <p:spPr>
          <a:xfrm>
            <a:off x="275047" y="3370172"/>
            <a:ext cx="1607802" cy="1235424"/>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 Identification des besoins</a:t>
            </a:r>
          </a:p>
          <a:p>
            <a:r>
              <a:rPr lang="fr-FR" dirty="0">
                <a:solidFill>
                  <a:schemeClr val="bg1"/>
                </a:solidFill>
                <a:latin typeface="Times New Roman" panose="02020603050405020304" pitchFamily="18" charset="0"/>
                <a:cs typeface="Times New Roman" panose="02020603050405020304" pitchFamily="18" charset="0"/>
              </a:rPr>
              <a:t>. Conception</a:t>
            </a:r>
          </a:p>
          <a:p>
            <a:r>
              <a:rPr lang="fr-FR" dirty="0">
                <a:solidFill>
                  <a:schemeClr val="bg1"/>
                </a:solidFill>
                <a:latin typeface="Times New Roman" panose="02020603050405020304" pitchFamily="18" charset="0"/>
                <a:cs typeface="Times New Roman" panose="02020603050405020304" pitchFamily="18" charset="0"/>
              </a:rPr>
              <a:t>. Design</a:t>
            </a:r>
          </a:p>
        </p:txBody>
      </p:sp>
      <p:sp>
        <p:nvSpPr>
          <p:cNvPr id="90" name="ZoneTexte 89">
            <a:extLst>
              <a:ext uri="{FF2B5EF4-FFF2-40B4-BE49-F238E27FC236}">
                <a16:creationId xmlns:a16="http://schemas.microsoft.com/office/drawing/2014/main" id="{94B547B3-71BE-075A-A807-4FEEEEC2ACF8}"/>
              </a:ext>
            </a:extLst>
          </p:cNvPr>
          <p:cNvSpPr txBox="1"/>
          <p:nvPr/>
        </p:nvSpPr>
        <p:spPr>
          <a:xfrm>
            <a:off x="8523978" y="3381241"/>
            <a:ext cx="1546976" cy="1200329"/>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 Création des articles</a:t>
            </a:r>
          </a:p>
          <a:p>
            <a:r>
              <a:rPr lang="fr-FR" dirty="0">
                <a:solidFill>
                  <a:schemeClr val="bg1"/>
                </a:solidFill>
                <a:latin typeface="Times New Roman" panose="02020603050405020304" pitchFamily="18" charset="0"/>
                <a:cs typeface="Times New Roman" panose="02020603050405020304" pitchFamily="18" charset="0"/>
              </a:rPr>
              <a:t>. Gestion des articles</a:t>
            </a:r>
          </a:p>
        </p:txBody>
      </p:sp>
      <p:sp>
        <p:nvSpPr>
          <p:cNvPr id="91" name="Rectangle 90">
            <a:extLst>
              <a:ext uri="{FF2B5EF4-FFF2-40B4-BE49-F238E27FC236}">
                <a16:creationId xmlns:a16="http://schemas.microsoft.com/office/drawing/2014/main" id="{5C62B966-D84B-B57F-EBEB-DF3686FF748E}"/>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Triangle isocèle 105">
            <a:extLst>
              <a:ext uri="{FF2B5EF4-FFF2-40B4-BE49-F238E27FC236}">
                <a16:creationId xmlns:a16="http://schemas.microsoft.com/office/drawing/2014/main" id="{9CAA4809-FDD5-1F36-286A-38B2A345E703}"/>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ZoneTexte 14">
            <a:extLst>
              <a:ext uri="{FF2B5EF4-FFF2-40B4-BE49-F238E27FC236}">
                <a16:creationId xmlns:a16="http://schemas.microsoft.com/office/drawing/2014/main" id="{00338128-E5EE-FD64-7C56-E0DA345F6868}"/>
              </a:ext>
            </a:extLst>
          </p:cNvPr>
          <p:cNvSpPr txBox="1"/>
          <p:nvPr/>
        </p:nvSpPr>
        <p:spPr>
          <a:xfrm>
            <a:off x="289941" y="2885274"/>
            <a:ext cx="1607802" cy="584775"/>
          </a:xfrm>
          <a:prstGeom prst="rect">
            <a:avLst/>
          </a:prstGeom>
          <a:noFill/>
        </p:spPr>
        <p:txBody>
          <a:bodyPr wrap="square" rtlCol="0">
            <a:spAutoFit/>
          </a:bodyPr>
          <a:lstStyle/>
          <a:p>
            <a:r>
              <a:rPr lang="fr-FR" sz="1600" dirty="0"/>
              <a:t>De 04/04 à 12/04</a:t>
            </a:r>
          </a:p>
        </p:txBody>
      </p:sp>
      <p:sp>
        <p:nvSpPr>
          <p:cNvPr id="107" name="ZoneTexte 106">
            <a:extLst>
              <a:ext uri="{FF2B5EF4-FFF2-40B4-BE49-F238E27FC236}">
                <a16:creationId xmlns:a16="http://schemas.microsoft.com/office/drawing/2014/main" id="{00615F48-4FDB-DFCC-DE1B-3B49CD3E7D35}"/>
              </a:ext>
            </a:extLst>
          </p:cNvPr>
          <p:cNvSpPr txBox="1"/>
          <p:nvPr/>
        </p:nvSpPr>
        <p:spPr>
          <a:xfrm>
            <a:off x="1919182" y="2912251"/>
            <a:ext cx="1607802" cy="584775"/>
          </a:xfrm>
          <a:prstGeom prst="rect">
            <a:avLst/>
          </a:prstGeom>
          <a:noFill/>
        </p:spPr>
        <p:txBody>
          <a:bodyPr wrap="square" rtlCol="0">
            <a:spAutoFit/>
          </a:bodyPr>
          <a:lstStyle/>
          <a:p>
            <a:r>
              <a:rPr lang="fr-FR" sz="1600" dirty="0"/>
              <a:t>De 13/04 à 22/04</a:t>
            </a:r>
          </a:p>
        </p:txBody>
      </p:sp>
      <p:sp>
        <p:nvSpPr>
          <p:cNvPr id="108" name="ZoneTexte 107">
            <a:extLst>
              <a:ext uri="{FF2B5EF4-FFF2-40B4-BE49-F238E27FC236}">
                <a16:creationId xmlns:a16="http://schemas.microsoft.com/office/drawing/2014/main" id="{49B18D59-40D1-4CDE-4EEB-BE3572FC9FC6}"/>
              </a:ext>
            </a:extLst>
          </p:cNvPr>
          <p:cNvSpPr txBox="1"/>
          <p:nvPr/>
        </p:nvSpPr>
        <p:spPr>
          <a:xfrm>
            <a:off x="3570145" y="2878989"/>
            <a:ext cx="1607802" cy="584775"/>
          </a:xfrm>
          <a:prstGeom prst="rect">
            <a:avLst/>
          </a:prstGeom>
          <a:noFill/>
        </p:spPr>
        <p:txBody>
          <a:bodyPr wrap="square" rtlCol="0">
            <a:spAutoFit/>
          </a:bodyPr>
          <a:lstStyle/>
          <a:p>
            <a:r>
              <a:rPr lang="fr-FR" sz="1600" dirty="0"/>
              <a:t>De 25/04 à 03/05</a:t>
            </a:r>
          </a:p>
        </p:txBody>
      </p:sp>
      <p:sp>
        <p:nvSpPr>
          <p:cNvPr id="109" name="ZoneTexte 108">
            <a:extLst>
              <a:ext uri="{FF2B5EF4-FFF2-40B4-BE49-F238E27FC236}">
                <a16:creationId xmlns:a16="http://schemas.microsoft.com/office/drawing/2014/main" id="{E4A5DC67-ACBE-30D5-AA7F-AE394F4E54CB}"/>
              </a:ext>
            </a:extLst>
          </p:cNvPr>
          <p:cNvSpPr txBox="1"/>
          <p:nvPr/>
        </p:nvSpPr>
        <p:spPr>
          <a:xfrm>
            <a:off x="5186551" y="2897858"/>
            <a:ext cx="1607802" cy="584775"/>
          </a:xfrm>
          <a:prstGeom prst="rect">
            <a:avLst/>
          </a:prstGeom>
          <a:noFill/>
        </p:spPr>
        <p:txBody>
          <a:bodyPr wrap="square" rtlCol="0">
            <a:spAutoFit/>
          </a:bodyPr>
          <a:lstStyle/>
          <a:p>
            <a:r>
              <a:rPr lang="fr-FR" sz="1600" dirty="0"/>
              <a:t>De 04/05 à 12/05</a:t>
            </a:r>
          </a:p>
        </p:txBody>
      </p:sp>
      <p:sp>
        <p:nvSpPr>
          <p:cNvPr id="110" name="ZoneTexte 109">
            <a:extLst>
              <a:ext uri="{FF2B5EF4-FFF2-40B4-BE49-F238E27FC236}">
                <a16:creationId xmlns:a16="http://schemas.microsoft.com/office/drawing/2014/main" id="{7CBC654B-726D-B62A-D103-5D644188C9D7}"/>
              </a:ext>
            </a:extLst>
          </p:cNvPr>
          <p:cNvSpPr txBox="1"/>
          <p:nvPr/>
        </p:nvSpPr>
        <p:spPr>
          <a:xfrm>
            <a:off x="6884123" y="2930229"/>
            <a:ext cx="1607802" cy="584775"/>
          </a:xfrm>
          <a:prstGeom prst="rect">
            <a:avLst/>
          </a:prstGeom>
          <a:noFill/>
        </p:spPr>
        <p:txBody>
          <a:bodyPr wrap="square" rtlCol="0">
            <a:spAutoFit/>
          </a:bodyPr>
          <a:lstStyle/>
          <a:p>
            <a:r>
              <a:rPr lang="fr-FR" sz="1600" dirty="0"/>
              <a:t>De 16/05 à 24/05</a:t>
            </a:r>
          </a:p>
        </p:txBody>
      </p:sp>
      <p:sp>
        <p:nvSpPr>
          <p:cNvPr id="111" name="ZoneTexte 110">
            <a:extLst>
              <a:ext uri="{FF2B5EF4-FFF2-40B4-BE49-F238E27FC236}">
                <a16:creationId xmlns:a16="http://schemas.microsoft.com/office/drawing/2014/main" id="{5CA04B2A-CF3F-C210-3E39-AC6DD03F2946}"/>
              </a:ext>
            </a:extLst>
          </p:cNvPr>
          <p:cNvSpPr txBox="1"/>
          <p:nvPr/>
        </p:nvSpPr>
        <p:spPr>
          <a:xfrm>
            <a:off x="8552522" y="2906610"/>
            <a:ext cx="1607802" cy="584775"/>
          </a:xfrm>
          <a:prstGeom prst="rect">
            <a:avLst/>
          </a:prstGeom>
          <a:noFill/>
        </p:spPr>
        <p:txBody>
          <a:bodyPr wrap="square" rtlCol="0">
            <a:spAutoFit/>
          </a:bodyPr>
          <a:lstStyle/>
          <a:p>
            <a:r>
              <a:rPr lang="fr-FR" sz="1600" dirty="0"/>
              <a:t>De 25/05 à 02/06</a:t>
            </a:r>
          </a:p>
        </p:txBody>
      </p:sp>
      <p:sp>
        <p:nvSpPr>
          <p:cNvPr id="62" name="Rectangle: Rounded Corners 3">
            <a:extLst>
              <a:ext uri="{FF2B5EF4-FFF2-40B4-BE49-F238E27FC236}">
                <a16:creationId xmlns:a16="http://schemas.microsoft.com/office/drawing/2014/main" id="{5E096CAA-72D8-ABD4-85D8-9E7090331301}"/>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4">
            <a:extLst>
              <a:ext uri="{FF2B5EF4-FFF2-40B4-BE49-F238E27FC236}">
                <a16:creationId xmlns:a16="http://schemas.microsoft.com/office/drawing/2014/main" id="{48D6C0B7-A77E-4A0D-6081-8F9E435CAAC1}"/>
              </a:ext>
            </a:extLst>
          </p:cNvPr>
          <p:cNvSpPr/>
          <p:nvPr/>
        </p:nvSpPr>
        <p:spPr>
          <a:xfrm>
            <a:off x="1606924" y="367465"/>
            <a:ext cx="3630866" cy="187706"/>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9">
            <a:extLst>
              <a:ext uri="{FF2B5EF4-FFF2-40B4-BE49-F238E27FC236}">
                <a16:creationId xmlns:a16="http://schemas.microsoft.com/office/drawing/2014/main" id="{2E5A176C-05EA-5F68-E0BB-8CC100C2EF3A}"/>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5" name="Rectangle: Rounded Corners 4">
            <a:extLst>
              <a:ext uri="{FF2B5EF4-FFF2-40B4-BE49-F238E27FC236}">
                <a16:creationId xmlns:a16="http://schemas.microsoft.com/office/drawing/2014/main" id="{DBB064E2-A3C4-9A9F-C0B3-DFA0DF77AE27}"/>
              </a:ext>
            </a:extLst>
          </p:cNvPr>
          <p:cNvSpPr/>
          <p:nvPr/>
        </p:nvSpPr>
        <p:spPr>
          <a:xfrm>
            <a:off x="5301871" y="357875"/>
            <a:ext cx="1773876" cy="210825"/>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12">
            <a:extLst>
              <a:ext uri="{FF2B5EF4-FFF2-40B4-BE49-F238E27FC236}">
                <a16:creationId xmlns:a16="http://schemas.microsoft.com/office/drawing/2014/main" id="{23EDF61E-F292-01A5-1311-4B91F281687F}"/>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7" name="Oval 15">
            <a:extLst>
              <a:ext uri="{FF2B5EF4-FFF2-40B4-BE49-F238E27FC236}">
                <a16:creationId xmlns:a16="http://schemas.microsoft.com/office/drawing/2014/main" id="{608C89A1-91D9-CE11-6105-11BA3CF5FD04}"/>
              </a:ext>
            </a:extLst>
          </p:cNvPr>
          <p:cNvSpPr/>
          <p:nvPr/>
        </p:nvSpPr>
        <p:spPr>
          <a:xfrm>
            <a:off x="5092175" y="251216"/>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8" name="Oval 18">
            <a:extLst>
              <a:ext uri="{FF2B5EF4-FFF2-40B4-BE49-F238E27FC236}">
                <a16:creationId xmlns:a16="http://schemas.microsoft.com/office/drawing/2014/main" id="{620AE69B-1C8F-E868-F152-7AE0DC611917}"/>
              </a:ext>
            </a:extLst>
          </p:cNvPr>
          <p:cNvSpPr/>
          <p:nvPr/>
        </p:nvSpPr>
        <p:spPr>
          <a:xfrm>
            <a:off x="6940108"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9" name="Oval 21">
            <a:extLst>
              <a:ext uri="{FF2B5EF4-FFF2-40B4-BE49-F238E27FC236}">
                <a16:creationId xmlns:a16="http://schemas.microsoft.com/office/drawing/2014/main" id="{855BEE29-A168-CBB7-DE54-5A9E8ADAFAFC}"/>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5" name="ZoneTexte 74">
            <a:extLst>
              <a:ext uri="{FF2B5EF4-FFF2-40B4-BE49-F238E27FC236}">
                <a16:creationId xmlns:a16="http://schemas.microsoft.com/office/drawing/2014/main" id="{4FA035A9-FE1B-0413-6E49-E313AEFDA1CC}"/>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8" name="ZoneTexte 77">
            <a:extLst>
              <a:ext uri="{FF2B5EF4-FFF2-40B4-BE49-F238E27FC236}">
                <a16:creationId xmlns:a16="http://schemas.microsoft.com/office/drawing/2014/main" id="{A3580208-0D7A-93C1-5CFA-1092EC2FC969}"/>
              </a:ext>
            </a:extLst>
          </p:cNvPr>
          <p:cNvSpPr txBox="1"/>
          <p:nvPr/>
        </p:nvSpPr>
        <p:spPr>
          <a:xfrm>
            <a:off x="5118579"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9" name="ZoneTexte 78">
            <a:extLst>
              <a:ext uri="{FF2B5EF4-FFF2-40B4-BE49-F238E27FC236}">
                <a16:creationId xmlns:a16="http://schemas.microsoft.com/office/drawing/2014/main" id="{35BDAAD4-6F3D-B49E-8EEE-47EE93E362B0}"/>
              </a:ext>
            </a:extLst>
          </p:cNvPr>
          <p:cNvSpPr txBox="1"/>
          <p:nvPr/>
        </p:nvSpPr>
        <p:spPr>
          <a:xfrm>
            <a:off x="6964783"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80" name="TextBox 16">
            <a:extLst>
              <a:ext uri="{FF2B5EF4-FFF2-40B4-BE49-F238E27FC236}">
                <a16:creationId xmlns:a16="http://schemas.microsoft.com/office/drawing/2014/main" id="{DB319C58-772E-3804-DA56-FA79F60A79B8}"/>
              </a:ext>
            </a:extLst>
          </p:cNvPr>
          <p:cNvSpPr txBox="1"/>
          <p:nvPr/>
        </p:nvSpPr>
        <p:spPr>
          <a:xfrm>
            <a:off x="6077925" y="605156"/>
            <a:ext cx="2029478" cy="253916"/>
          </a:xfrm>
          <a:prstGeom prst="rect">
            <a:avLst/>
          </a:prstGeom>
          <a:noFill/>
        </p:spPr>
        <p:txBody>
          <a:bodyPr wrap="square" rtlCol="0">
            <a:spAutoFit/>
          </a:bodyPr>
          <a:lstStyle/>
          <a:p>
            <a:pPr algn="ctr"/>
            <a:r>
              <a:rPr lang="en-US" sz="1050" b="1" dirty="0">
                <a:solidFill>
                  <a:srgbClr val="002060"/>
                </a:solidFill>
              </a:rPr>
              <a:t>Gestion du </a:t>
            </a:r>
            <a:r>
              <a:rPr lang="en-US" sz="1050" b="1" dirty="0" err="1">
                <a:solidFill>
                  <a:srgbClr val="002060"/>
                </a:solidFill>
              </a:rPr>
              <a:t>projet</a:t>
            </a:r>
            <a:endParaRPr lang="en-US" sz="1050" b="1" dirty="0">
              <a:solidFill>
                <a:srgbClr val="002060"/>
              </a:solidFill>
            </a:endParaRPr>
          </a:p>
        </p:txBody>
      </p:sp>
      <p:sp>
        <p:nvSpPr>
          <p:cNvPr id="81" name="Oval 21">
            <a:extLst>
              <a:ext uri="{FF2B5EF4-FFF2-40B4-BE49-F238E27FC236}">
                <a16:creationId xmlns:a16="http://schemas.microsoft.com/office/drawing/2014/main" id="{206197EC-FE3B-9339-BD13-7341888A2EF4}"/>
              </a:ext>
            </a:extLst>
          </p:cNvPr>
          <p:cNvSpPr/>
          <p:nvPr/>
        </p:nvSpPr>
        <p:spPr>
          <a:xfrm>
            <a:off x="8699145"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93" name="ZoneTexte 92">
            <a:extLst>
              <a:ext uri="{FF2B5EF4-FFF2-40B4-BE49-F238E27FC236}">
                <a16:creationId xmlns:a16="http://schemas.microsoft.com/office/drawing/2014/main" id="{4C3F66AE-053D-B6D9-D708-050883290C4C}"/>
              </a:ext>
            </a:extLst>
          </p:cNvPr>
          <p:cNvSpPr txBox="1"/>
          <p:nvPr/>
        </p:nvSpPr>
        <p:spPr>
          <a:xfrm>
            <a:off x="10354838" y="2294051"/>
            <a:ext cx="1440677" cy="475163"/>
          </a:xfrm>
          <a:prstGeom prst="rect">
            <a:avLst/>
          </a:prstGeom>
          <a:noFill/>
        </p:spPr>
        <p:txBody>
          <a:bodyPr wrap="square" rtlCol="0">
            <a:spAutoFit/>
          </a:bodyPr>
          <a:lstStyle/>
          <a:p>
            <a:pPr algn="ctr"/>
            <a:r>
              <a:rPr lang="fr-FR" sz="2400" b="1" dirty="0">
                <a:solidFill>
                  <a:schemeClr val="bg1"/>
                </a:solidFill>
                <a:latin typeface="Times New Roman" panose="02020603050405020304" pitchFamily="18" charset="0"/>
                <a:cs typeface="Times New Roman" panose="02020603050405020304" pitchFamily="18" charset="0"/>
              </a:rPr>
              <a:t>Sprint 6</a:t>
            </a:r>
          </a:p>
        </p:txBody>
      </p:sp>
      <p:sp>
        <p:nvSpPr>
          <p:cNvPr id="94" name="ZoneTexte 93">
            <a:extLst>
              <a:ext uri="{FF2B5EF4-FFF2-40B4-BE49-F238E27FC236}">
                <a16:creationId xmlns:a16="http://schemas.microsoft.com/office/drawing/2014/main" id="{EDA05459-6399-DD93-5F85-52509ABCD3BA}"/>
              </a:ext>
            </a:extLst>
          </p:cNvPr>
          <p:cNvSpPr txBox="1"/>
          <p:nvPr/>
        </p:nvSpPr>
        <p:spPr>
          <a:xfrm>
            <a:off x="10195339" y="3390787"/>
            <a:ext cx="1518947" cy="646331"/>
          </a:xfrm>
          <a:prstGeom prst="rect">
            <a:avLst/>
          </a:prstGeom>
          <a:noFill/>
        </p:spPr>
        <p:txBody>
          <a:bodyPr wrap="square" rtlCol="0">
            <a:spAutoFit/>
          </a:bodyPr>
          <a:lstStyle/>
          <a:p>
            <a:r>
              <a:rPr lang="fr-FR" dirty="0">
                <a:solidFill>
                  <a:schemeClr val="bg1"/>
                </a:solidFill>
                <a:latin typeface="Times New Roman" panose="02020603050405020304" pitchFamily="18" charset="0"/>
                <a:cs typeface="Times New Roman" panose="02020603050405020304" pitchFamily="18" charset="0"/>
              </a:rPr>
              <a:t>. Ajouter multilingue</a:t>
            </a:r>
          </a:p>
        </p:txBody>
      </p:sp>
      <p:sp>
        <p:nvSpPr>
          <p:cNvPr id="95" name="ZoneTexte 94">
            <a:extLst>
              <a:ext uri="{FF2B5EF4-FFF2-40B4-BE49-F238E27FC236}">
                <a16:creationId xmlns:a16="http://schemas.microsoft.com/office/drawing/2014/main" id="{EC6A61A1-F2A4-DB51-378B-62D59AFC2F76}"/>
              </a:ext>
            </a:extLst>
          </p:cNvPr>
          <p:cNvSpPr txBox="1"/>
          <p:nvPr/>
        </p:nvSpPr>
        <p:spPr>
          <a:xfrm>
            <a:off x="10195855" y="2916156"/>
            <a:ext cx="1607802" cy="584775"/>
          </a:xfrm>
          <a:prstGeom prst="rect">
            <a:avLst/>
          </a:prstGeom>
          <a:noFill/>
        </p:spPr>
        <p:txBody>
          <a:bodyPr wrap="square" rtlCol="0">
            <a:spAutoFit/>
          </a:bodyPr>
          <a:lstStyle/>
          <a:p>
            <a:r>
              <a:rPr lang="fr-FR" sz="1600" dirty="0"/>
              <a:t>De 03/06 à 14/06</a:t>
            </a:r>
          </a:p>
        </p:txBody>
      </p:sp>
      <p:sp>
        <p:nvSpPr>
          <p:cNvPr id="10" name="ZoneTexte 9">
            <a:extLst>
              <a:ext uri="{FF2B5EF4-FFF2-40B4-BE49-F238E27FC236}">
                <a16:creationId xmlns:a16="http://schemas.microsoft.com/office/drawing/2014/main" id="{622C4E7B-68D0-FFAE-D4EB-089F03C060B0}"/>
              </a:ext>
            </a:extLst>
          </p:cNvPr>
          <p:cNvSpPr txBox="1"/>
          <p:nvPr/>
        </p:nvSpPr>
        <p:spPr>
          <a:xfrm>
            <a:off x="2208656" y="6342985"/>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398229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0-#ppt_w/2"/>
                                          </p:val>
                                        </p:tav>
                                        <p:tav tm="100000">
                                          <p:val>
                                            <p:strVal val="#ppt_x"/>
                                          </p:val>
                                        </p:tav>
                                      </p:tavLst>
                                    </p:anim>
                                    <p:anim calcmode="lin" valueType="num">
                                      <p:cBhvr additive="base">
                                        <p:cTn id="8" dur="500" fill="hold"/>
                                        <p:tgtEl>
                                          <p:spTgt spid="3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250" fill="hold"/>
                                        <p:tgtEl>
                                          <p:spTgt spid="2"/>
                                        </p:tgtEl>
                                        <p:attrNameLst>
                                          <p:attrName>ppt_x</p:attrName>
                                        </p:attrNameLst>
                                      </p:cBhvr>
                                      <p:tavLst>
                                        <p:tav tm="0">
                                          <p:val>
                                            <p:strVal val="#ppt_x"/>
                                          </p:val>
                                        </p:tav>
                                        <p:tav tm="100000">
                                          <p:val>
                                            <p:strVal val="#ppt_x"/>
                                          </p:val>
                                        </p:tav>
                                      </p:tavLst>
                                    </p:anim>
                                    <p:anim calcmode="lin" valueType="num">
                                      <p:cBhvr additive="base">
                                        <p:cTn id="18" dur="250" fill="hold"/>
                                        <p:tgtEl>
                                          <p:spTgt spid="2"/>
                                        </p:tgtEl>
                                        <p:attrNameLst>
                                          <p:attrName>ppt_y</p:attrName>
                                        </p:attrNameLst>
                                      </p:cBhvr>
                                      <p:tavLst>
                                        <p:tav tm="0">
                                          <p:val>
                                            <p:strVal val="1+#ppt_h/2"/>
                                          </p:val>
                                        </p:tav>
                                        <p:tav tm="100000">
                                          <p:val>
                                            <p:strVal val="#ppt_y"/>
                                          </p:val>
                                        </p:tav>
                                      </p:tavLst>
                                    </p:anim>
                                  </p:childTnLst>
                                </p:cTn>
                              </p:par>
                            </p:childTnLst>
                          </p:cTn>
                        </p:par>
                        <p:par>
                          <p:cTn id="19" fill="hold">
                            <p:stCondLst>
                              <p:cond delay="125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250" fill="hold"/>
                                        <p:tgtEl>
                                          <p:spTgt spid="13"/>
                                        </p:tgtEl>
                                        <p:attrNameLst>
                                          <p:attrName>ppt_x</p:attrName>
                                        </p:attrNameLst>
                                      </p:cBhvr>
                                      <p:tavLst>
                                        <p:tav tm="0">
                                          <p:val>
                                            <p:strVal val="#ppt_x"/>
                                          </p:val>
                                        </p:tav>
                                        <p:tav tm="100000">
                                          <p:val>
                                            <p:strVal val="#ppt_x"/>
                                          </p:val>
                                        </p:tav>
                                      </p:tavLst>
                                    </p:anim>
                                    <p:anim calcmode="lin" valueType="num">
                                      <p:cBhvr additive="base">
                                        <p:cTn id="23" dur="25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2" presetClass="entr" presetSubtype="4"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250" fill="hold"/>
                                        <p:tgtEl>
                                          <p:spTgt spid="89"/>
                                        </p:tgtEl>
                                        <p:attrNameLst>
                                          <p:attrName>ppt_x</p:attrName>
                                        </p:attrNameLst>
                                      </p:cBhvr>
                                      <p:tavLst>
                                        <p:tav tm="0">
                                          <p:val>
                                            <p:strVal val="#ppt_x"/>
                                          </p:val>
                                        </p:tav>
                                        <p:tav tm="100000">
                                          <p:val>
                                            <p:strVal val="#ppt_x"/>
                                          </p:val>
                                        </p:tav>
                                      </p:tavLst>
                                    </p:anim>
                                    <p:anim calcmode="lin" valueType="num">
                                      <p:cBhvr additive="base">
                                        <p:cTn id="28" dur="250" fill="hold"/>
                                        <p:tgtEl>
                                          <p:spTgt spid="89"/>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250" fill="hold"/>
                                        <p:tgtEl>
                                          <p:spTgt spid="15"/>
                                        </p:tgtEl>
                                        <p:attrNameLst>
                                          <p:attrName>ppt_x</p:attrName>
                                        </p:attrNameLst>
                                      </p:cBhvr>
                                      <p:tavLst>
                                        <p:tav tm="0">
                                          <p:val>
                                            <p:strVal val="#ppt_x"/>
                                          </p:val>
                                        </p:tav>
                                        <p:tav tm="100000">
                                          <p:val>
                                            <p:strVal val="#ppt_x"/>
                                          </p:val>
                                        </p:tav>
                                      </p:tavLst>
                                    </p:anim>
                                    <p:anim calcmode="lin" valueType="num">
                                      <p:cBhvr additive="base">
                                        <p:cTn id="33" dur="25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2" presetClass="entr" presetSubtype="4" fill="hold" grpId="0" nodeType="afterEffect">
                                  <p:stCondLst>
                                    <p:cond delay="0"/>
                                  </p:stCondLst>
                                  <p:childTnLst>
                                    <p:set>
                                      <p:cBhvr>
                                        <p:cTn id="36" dur="1" fill="hold">
                                          <p:stCondLst>
                                            <p:cond delay="0"/>
                                          </p:stCondLst>
                                        </p:cTn>
                                        <p:tgtEl>
                                          <p:spTgt spid="70"/>
                                        </p:tgtEl>
                                        <p:attrNameLst>
                                          <p:attrName>style.visibility</p:attrName>
                                        </p:attrNameLst>
                                      </p:cBhvr>
                                      <p:to>
                                        <p:strVal val="visible"/>
                                      </p:to>
                                    </p:set>
                                    <p:anim calcmode="lin" valueType="num">
                                      <p:cBhvr additive="base">
                                        <p:cTn id="37" dur="250" fill="hold"/>
                                        <p:tgtEl>
                                          <p:spTgt spid="70"/>
                                        </p:tgtEl>
                                        <p:attrNameLst>
                                          <p:attrName>ppt_x</p:attrName>
                                        </p:attrNameLst>
                                      </p:cBhvr>
                                      <p:tavLst>
                                        <p:tav tm="0">
                                          <p:val>
                                            <p:strVal val="#ppt_x"/>
                                          </p:val>
                                        </p:tav>
                                        <p:tav tm="100000">
                                          <p:val>
                                            <p:strVal val="#ppt_x"/>
                                          </p:val>
                                        </p:tav>
                                      </p:tavLst>
                                    </p:anim>
                                    <p:anim calcmode="lin" valueType="num">
                                      <p:cBhvr additive="base">
                                        <p:cTn id="38" dur="250" fill="hold"/>
                                        <p:tgtEl>
                                          <p:spTgt spid="70"/>
                                        </p:tgtEl>
                                        <p:attrNameLst>
                                          <p:attrName>ppt_y</p:attrName>
                                        </p:attrNameLst>
                                      </p:cBhvr>
                                      <p:tavLst>
                                        <p:tav tm="0">
                                          <p:val>
                                            <p:strVal val="1+#ppt_h/2"/>
                                          </p:val>
                                        </p:tav>
                                        <p:tav tm="100000">
                                          <p:val>
                                            <p:strVal val="#ppt_y"/>
                                          </p:val>
                                        </p:tav>
                                      </p:tavLst>
                                    </p:anim>
                                  </p:childTnLst>
                                </p:cTn>
                              </p:par>
                            </p:childTnLst>
                          </p:cTn>
                        </p:par>
                        <p:par>
                          <p:cTn id="39" fill="hold">
                            <p:stCondLst>
                              <p:cond delay="2250"/>
                            </p:stCondLst>
                            <p:childTnLst>
                              <p:par>
                                <p:cTn id="40" presetID="2" presetClass="entr" presetSubtype="4" fill="hold" grpId="0" nodeType="afterEffect">
                                  <p:stCondLst>
                                    <p:cond delay="0"/>
                                  </p:stCondLst>
                                  <p:childTnLst>
                                    <p:set>
                                      <p:cBhvr>
                                        <p:cTn id="41" dur="1" fill="hold">
                                          <p:stCondLst>
                                            <p:cond delay="0"/>
                                          </p:stCondLst>
                                        </p:cTn>
                                        <p:tgtEl>
                                          <p:spTgt spid="76"/>
                                        </p:tgtEl>
                                        <p:attrNameLst>
                                          <p:attrName>style.visibility</p:attrName>
                                        </p:attrNameLst>
                                      </p:cBhvr>
                                      <p:to>
                                        <p:strVal val="visible"/>
                                      </p:to>
                                    </p:set>
                                    <p:anim calcmode="lin" valueType="num">
                                      <p:cBhvr additive="base">
                                        <p:cTn id="42" dur="250" fill="hold"/>
                                        <p:tgtEl>
                                          <p:spTgt spid="76"/>
                                        </p:tgtEl>
                                        <p:attrNameLst>
                                          <p:attrName>ppt_x</p:attrName>
                                        </p:attrNameLst>
                                      </p:cBhvr>
                                      <p:tavLst>
                                        <p:tav tm="0">
                                          <p:val>
                                            <p:strVal val="#ppt_x"/>
                                          </p:val>
                                        </p:tav>
                                        <p:tav tm="100000">
                                          <p:val>
                                            <p:strVal val="#ppt_x"/>
                                          </p:val>
                                        </p:tav>
                                      </p:tavLst>
                                    </p:anim>
                                    <p:anim calcmode="lin" valueType="num">
                                      <p:cBhvr additive="base">
                                        <p:cTn id="43" dur="250" fill="hold"/>
                                        <p:tgtEl>
                                          <p:spTgt spid="76"/>
                                        </p:tgtEl>
                                        <p:attrNameLst>
                                          <p:attrName>ppt_y</p:attrName>
                                        </p:attrNameLst>
                                      </p:cBhvr>
                                      <p:tavLst>
                                        <p:tav tm="0">
                                          <p:val>
                                            <p:strVal val="1+#ppt_h/2"/>
                                          </p:val>
                                        </p:tav>
                                        <p:tav tm="100000">
                                          <p:val>
                                            <p:strVal val="#ppt_y"/>
                                          </p:val>
                                        </p:tav>
                                      </p:tavLst>
                                    </p:anim>
                                  </p:childTnLst>
                                </p:cTn>
                              </p:par>
                            </p:childTnLst>
                          </p:cTn>
                        </p:par>
                        <p:par>
                          <p:cTn id="44" fill="hold">
                            <p:stCondLst>
                              <p:cond delay="2500"/>
                            </p:stCondLst>
                            <p:childTnLst>
                              <p:par>
                                <p:cTn id="45" presetID="2" presetClass="entr" presetSubtype="4" fill="hold" grpId="0" nodeType="afterEffect">
                                  <p:stCondLst>
                                    <p:cond delay="0"/>
                                  </p:stCondLst>
                                  <p:childTnLst>
                                    <p:set>
                                      <p:cBhvr>
                                        <p:cTn id="46" dur="1" fill="hold">
                                          <p:stCondLst>
                                            <p:cond delay="0"/>
                                          </p:stCondLst>
                                        </p:cTn>
                                        <p:tgtEl>
                                          <p:spTgt spid="88"/>
                                        </p:tgtEl>
                                        <p:attrNameLst>
                                          <p:attrName>style.visibility</p:attrName>
                                        </p:attrNameLst>
                                      </p:cBhvr>
                                      <p:to>
                                        <p:strVal val="visible"/>
                                      </p:to>
                                    </p:set>
                                    <p:anim calcmode="lin" valueType="num">
                                      <p:cBhvr additive="base">
                                        <p:cTn id="47" dur="250" fill="hold"/>
                                        <p:tgtEl>
                                          <p:spTgt spid="88"/>
                                        </p:tgtEl>
                                        <p:attrNameLst>
                                          <p:attrName>ppt_x</p:attrName>
                                        </p:attrNameLst>
                                      </p:cBhvr>
                                      <p:tavLst>
                                        <p:tav tm="0">
                                          <p:val>
                                            <p:strVal val="#ppt_x"/>
                                          </p:val>
                                        </p:tav>
                                        <p:tav tm="100000">
                                          <p:val>
                                            <p:strVal val="#ppt_x"/>
                                          </p:val>
                                        </p:tav>
                                      </p:tavLst>
                                    </p:anim>
                                    <p:anim calcmode="lin" valueType="num">
                                      <p:cBhvr additive="base">
                                        <p:cTn id="48" dur="250" fill="hold"/>
                                        <p:tgtEl>
                                          <p:spTgt spid="88"/>
                                        </p:tgtEl>
                                        <p:attrNameLst>
                                          <p:attrName>ppt_y</p:attrName>
                                        </p:attrNameLst>
                                      </p:cBhvr>
                                      <p:tavLst>
                                        <p:tav tm="0">
                                          <p:val>
                                            <p:strVal val="1+#ppt_h/2"/>
                                          </p:val>
                                        </p:tav>
                                        <p:tav tm="100000">
                                          <p:val>
                                            <p:strVal val="#ppt_y"/>
                                          </p:val>
                                        </p:tav>
                                      </p:tavLst>
                                    </p:anim>
                                  </p:childTnLst>
                                </p:cTn>
                              </p:par>
                            </p:childTnLst>
                          </p:cTn>
                        </p:par>
                        <p:par>
                          <p:cTn id="49" fill="hold">
                            <p:stCondLst>
                              <p:cond delay="2750"/>
                            </p:stCondLst>
                            <p:childTnLst>
                              <p:par>
                                <p:cTn id="50" presetID="2" presetClass="entr" presetSubtype="4" fill="hold" grpId="0" nodeType="afterEffect">
                                  <p:stCondLst>
                                    <p:cond delay="0"/>
                                  </p:stCondLst>
                                  <p:childTnLst>
                                    <p:set>
                                      <p:cBhvr>
                                        <p:cTn id="51" dur="1" fill="hold">
                                          <p:stCondLst>
                                            <p:cond delay="0"/>
                                          </p:stCondLst>
                                        </p:cTn>
                                        <p:tgtEl>
                                          <p:spTgt spid="107"/>
                                        </p:tgtEl>
                                        <p:attrNameLst>
                                          <p:attrName>style.visibility</p:attrName>
                                        </p:attrNameLst>
                                      </p:cBhvr>
                                      <p:to>
                                        <p:strVal val="visible"/>
                                      </p:to>
                                    </p:set>
                                    <p:anim calcmode="lin" valueType="num">
                                      <p:cBhvr additive="base">
                                        <p:cTn id="52" dur="250" fill="hold"/>
                                        <p:tgtEl>
                                          <p:spTgt spid="107"/>
                                        </p:tgtEl>
                                        <p:attrNameLst>
                                          <p:attrName>ppt_x</p:attrName>
                                        </p:attrNameLst>
                                      </p:cBhvr>
                                      <p:tavLst>
                                        <p:tav tm="0">
                                          <p:val>
                                            <p:strVal val="#ppt_x"/>
                                          </p:val>
                                        </p:tav>
                                        <p:tav tm="100000">
                                          <p:val>
                                            <p:strVal val="#ppt_x"/>
                                          </p:val>
                                        </p:tav>
                                      </p:tavLst>
                                    </p:anim>
                                    <p:anim calcmode="lin" valueType="num">
                                      <p:cBhvr additive="base">
                                        <p:cTn id="53" dur="250" fill="hold"/>
                                        <p:tgtEl>
                                          <p:spTgt spid="107"/>
                                        </p:tgtEl>
                                        <p:attrNameLst>
                                          <p:attrName>ppt_y</p:attrName>
                                        </p:attrNameLst>
                                      </p:cBhvr>
                                      <p:tavLst>
                                        <p:tav tm="0">
                                          <p:val>
                                            <p:strVal val="1+#ppt_h/2"/>
                                          </p:val>
                                        </p:tav>
                                        <p:tav tm="100000">
                                          <p:val>
                                            <p:strVal val="#ppt_y"/>
                                          </p:val>
                                        </p:tav>
                                      </p:tavLst>
                                    </p:anim>
                                  </p:childTnLst>
                                </p:cTn>
                              </p:par>
                            </p:childTnLst>
                          </p:cTn>
                        </p:par>
                        <p:par>
                          <p:cTn id="54" fill="hold">
                            <p:stCondLst>
                              <p:cond delay="3000"/>
                            </p:stCondLst>
                            <p:childTnLst>
                              <p:par>
                                <p:cTn id="55" presetID="2" presetClass="entr" presetSubtype="4" fill="hold" grpId="0" nodeType="afterEffect">
                                  <p:stCondLst>
                                    <p:cond delay="0"/>
                                  </p:stCondLst>
                                  <p:childTnLst>
                                    <p:set>
                                      <p:cBhvr>
                                        <p:cTn id="56" dur="1" fill="hold">
                                          <p:stCondLst>
                                            <p:cond delay="0"/>
                                          </p:stCondLst>
                                        </p:cTn>
                                        <p:tgtEl>
                                          <p:spTgt spid="71"/>
                                        </p:tgtEl>
                                        <p:attrNameLst>
                                          <p:attrName>style.visibility</p:attrName>
                                        </p:attrNameLst>
                                      </p:cBhvr>
                                      <p:to>
                                        <p:strVal val="visible"/>
                                      </p:to>
                                    </p:set>
                                    <p:anim calcmode="lin" valueType="num">
                                      <p:cBhvr additive="base">
                                        <p:cTn id="57" dur="250" fill="hold"/>
                                        <p:tgtEl>
                                          <p:spTgt spid="71"/>
                                        </p:tgtEl>
                                        <p:attrNameLst>
                                          <p:attrName>ppt_x</p:attrName>
                                        </p:attrNameLst>
                                      </p:cBhvr>
                                      <p:tavLst>
                                        <p:tav tm="0">
                                          <p:val>
                                            <p:strVal val="#ppt_x"/>
                                          </p:val>
                                        </p:tav>
                                        <p:tav tm="100000">
                                          <p:val>
                                            <p:strVal val="#ppt_x"/>
                                          </p:val>
                                        </p:tav>
                                      </p:tavLst>
                                    </p:anim>
                                    <p:anim calcmode="lin" valueType="num">
                                      <p:cBhvr additive="base">
                                        <p:cTn id="58" dur="250" fill="hold"/>
                                        <p:tgtEl>
                                          <p:spTgt spid="71"/>
                                        </p:tgtEl>
                                        <p:attrNameLst>
                                          <p:attrName>ppt_y</p:attrName>
                                        </p:attrNameLst>
                                      </p:cBhvr>
                                      <p:tavLst>
                                        <p:tav tm="0">
                                          <p:val>
                                            <p:strVal val="1+#ppt_h/2"/>
                                          </p:val>
                                        </p:tav>
                                        <p:tav tm="100000">
                                          <p:val>
                                            <p:strVal val="#ppt_y"/>
                                          </p:val>
                                        </p:tav>
                                      </p:tavLst>
                                    </p:anim>
                                  </p:childTnLst>
                                </p:cTn>
                              </p:par>
                            </p:childTnLst>
                          </p:cTn>
                        </p:par>
                        <p:par>
                          <p:cTn id="59" fill="hold">
                            <p:stCondLst>
                              <p:cond delay="3250"/>
                            </p:stCondLst>
                            <p:childTnLst>
                              <p:par>
                                <p:cTn id="60" presetID="2" presetClass="entr" presetSubtype="4" fill="hold" grpId="0" nodeType="afterEffect">
                                  <p:stCondLst>
                                    <p:cond delay="0"/>
                                  </p:stCondLst>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250" fill="hold"/>
                                        <p:tgtEl>
                                          <p:spTgt spid="77"/>
                                        </p:tgtEl>
                                        <p:attrNameLst>
                                          <p:attrName>ppt_x</p:attrName>
                                        </p:attrNameLst>
                                      </p:cBhvr>
                                      <p:tavLst>
                                        <p:tav tm="0">
                                          <p:val>
                                            <p:strVal val="#ppt_x"/>
                                          </p:val>
                                        </p:tav>
                                        <p:tav tm="100000">
                                          <p:val>
                                            <p:strVal val="#ppt_x"/>
                                          </p:val>
                                        </p:tav>
                                      </p:tavLst>
                                    </p:anim>
                                    <p:anim calcmode="lin" valueType="num">
                                      <p:cBhvr additive="base">
                                        <p:cTn id="63" dur="250" fill="hold"/>
                                        <p:tgtEl>
                                          <p:spTgt spid="77"/>
                                        </p:tgtEl>
                                        <p:attrNameLst>
                                          <p:attrName>ppt_y</p:attrName>
                                        </p:attrNameLst>
                                      </p:cBhvr>
                                      <p:tavLst>
                                        <p:tav tm="0">
                                          <p:val>
                                            <p:strVal val="1+#ppt_h/2"/>
                                          </p:val>
                                        </p:tav>
                                        <p:tav tm="100000">
                                          <p:val>
                                            <p:strVal val="#ppt_y"/>
                                          </p:val>
                                        </p:tav>
                                      </p:tavLst>
                                    </p:anim>
                                  </p:childTnLst>
                                </p:cTn>
                              </p:par>
                            </p:childTnLst>
                          </p:cTn>
                        </p:par>
                        <p:par>
                          <p:cTn id="64" fill="hold">
                            <p:stCondLst>
                              <p:cond delay="3500"/>
                            </p:stCondLst>
                            <p:childTnLst>
                              <p:par>
                                <p:cTn id="65" presetID="2" presetClass="entr" presetSubtype="4" fill="hold" grpId="0" nodeType="afterEffect">
                                  <p:stCondLst>
                                    <p:cond delay="0"/>
                                  </p:stCondLst>
                                  <p:childTnLst>
                                    <p:set>
                                      <p:cBhvr>
                                        <p:cTn id="66" dur="1" fill="hold">
                                          <p:stCondLst>
                                            <p:cond delay="0"/>
                                          </p:stCondLst>
                                        </p:cTn>
                                        <p:tgtEl>
                                          <p:spTgt spid="87"/>
                                        </p:tgtEl>
                                        <p:attrNameLst>
                                          <p:attrName>style.visibility</p:attrName>
                                        </p:attrNameLst>
                                      </p:cBhvr>
                                      <p:to>
                                        <p:strVal val="visible"/>
                                      </p:to>
                                    </p:set>
                                    <p:anim calcmode="lin" valueType="num">
                                      <p:cBhvr additive="base">
                                        <p:cTn id="67" dur="250" fill="hold"/>
                                        <p:tgtEl>
                                          <p:spTgt spid="87"/>
                                        </p:tgtEl>
                                        <p:attrNameLst>
                                          <p:attrName>ppt_x</p:attrName>
                                        </p:attrNameLst>
                                      </p:cBhvr>
                                      <p:tavLst>
                                        <p:tav tm="0">
                                          <p:val>
                                            <p:strVal val="#ppt_x"/>
                                          </p:val>
                                        </p:tav>
                                        <p:tav tm="100000">
                                          <p:val>
                                            <p:strVal val="#ppt_x"/>
                                          </p:val>
                                        </p:tav>
                                      </p:tavLst>
                                    </p:anim>
                                    <p:anim calcmode="lin" valueType="num">
                                      <p:cBhvr additive="base">
                                        <p:cTn id="68" dur="250" fill="hold"/>
                                        <p:tgtEl>
                                          <p:spTgt spid="87"/>
                                        </p:tgtEl>
                                        <p:attrNameLst>
                                          <p:attrName>ppt_y</p:attrName>
                                        </p:attrNameLst>
                                      </p:cBhvr>
                                      <p:tavLst>
                                        <p:tav tm="0">
                                          <p:val>
                                            <p:strVal val="1+#ppt_h/2"/>
                                          </p:val>
                                        </p:tav>
                                        <p:tav tm="100000">
                                          <p:val>
                                            <p:strVal val="#ppt_y"/>
                                          </p:val>
                                        </p:tav>
                                      </p:tavLst>
                                    </p:anim>
                                  </p:childTnLst>
                                </p:cTn>
                              </p:par>
                            </p:childTnLst>
                          </p:cTn>
                        </p:par>
                        <p:par>
                          <p:cTn id="69" fill="hold">
                            <p:stCondLst>
                              <p:cond delay="3750"/>
                            </p:stCondLst>
                            <p:childTnLst>
                              <p:par>
                                <p:cTn id="70" presetID="2" presetClass="entr" presetSubtype="4" fill="hold" grpId="0" nodeType="afterEffect">
                                  <p:stCondLst>
                                    <p:cond delay="0"/>
                                  </p:stCondLst>
                                  <p:childTnLst>
                                    <p:set>
                                      <p:cBhvr>
                                        <p:cTn id="71" dur="1" fill="hold">
                                          <p:stCondLst>
                                            <p:cond delay="0"/>
                                          </p:stCondLst>
                                        </p:cTn>
                                        <p:tgtEl>
                                          <p:spTgt spid="108"/>
                                        </p:tgtEl>
                                        <p:attrNameLst>
                                          <p:attrName>style.visibility</p:attrName>
                                        </p:attrNameLst>
                                      </p:cBhvr>
                                      <p:to>
                                        <p:strVal val="visible"/>
                                      </p:to>
                                    </p:set>
                                    <p:anim calcmode="lin" valueType="num">
                                      <p:cBhvr additive="base">
                                        <p:cTn id="72" dur="250" fill="hold"/>
                                        <p:tgtEl>
                                          <p:spTgt spid="108"/>
                                        </p:tgtEl>
                                        <p:attrNameLst>
                                          <p:attrName>ppt_x</p:attrName>
                                        </p:attrNameLst>
                                      </p:cBhvr>
                                      <p:tavLst>
                                        <p:tav tm="0">
                                          <p:val>
                                            <p:strVal val="#ppt_x"/>
                                          </p:val>
                                        </p:tav>
                                        <p:tav tm="100000">
                                          <p:val>
                                            <p:strVal val="#ppt_x"/>
                                          </p:val>
                                        </p:tav>
                                      </p:tavLst>
                                    </p:anim>
                                    <p:anim calcmode="lin" valueType="num">
                                      <p:cBhvr additive="base">
                                        <p:cTn id="73" dur="250" fill="hold"/>
                                        <p:tgtEl>
                                          <p:spTgt spid="108"/>
                                        </p:tgtEl>
                                        <p:attrNameLst>
                                          <p:attrName>ppt_y</p:attrName>
                                        </p:attrNameLst>
                                      </p:cBhvr>
                                      <p:tavLst>
                                        <p:tav tm="0">
                                          <p:val>
                                            <p:strVal val="1+#ppt_h/2"/>
                                          </p:val>
                                        </p:tav>
                                        <p:tav tm="100000">
                                          <p:val>
                                            <p:strVal val="#ppt_y"/>
                                          </p:val>
                                        </p:tav>
                                      </p:tavLst>
                                    </p:anim>
                                  </p:childTnLst>
                                </p:cTn>
                              </p:par>
                            </p:childTnLst>
                          </p:cTn>
                        </p:par>
                        <p:par>
                          <p:cTn id="74" fill="hold">
                            <p:stCondLst>
                              <p:cond delay="4000"/>
                            </p:stCondLst>
                            <p:childTnLst>
                              <p:par>
                                <p:cTn id="75" presetID="2" presetClass="entr" presetSubtype="4" fill="hold" grpId="0" nodeType="afterEffect">
                                  <p:stCondLst>
                                    <p:cond delay="0"/>
                                  </p:stCondLst>
                                  <p:childTnLst>
                                    <p:set>
                                      <p:cBhvr>
                                        <p:cTn id="76" dur="1" fill="hold">
                                          <p:stCondLst>
                                            <p:cond delay="0"/>
                                          </p:stCondLst>
                                        </p:cTn>
                                        <p:tgtEl>
                                          <p:spTgt spid="72"/>
                                        </p:tgtEl>
                                        <p:attrNameLst>
                                          <p:attrName>style.visibility</p:attrName>
                                        </p:attrNameLst>
                                      </p:cBhvr>
                                      <p:to>
                                        <p:strVal val="visible"/>
                                      </p:to>
                                    </p:set>
                                    <p:anim calcmode="lin" valueType="num">
                                      <p:cBhvr additive="base">
                                        <p:cTn id="77" dur="250" fill="hold"/>
                                        <p:tgtEl>
                                          <p:spTgt spid="72"/>
                                        </p:tgtEl>
                                        <p:attrNameLst>
                                          <p:attrName>ppt_x</p:attrName>
                                        </p:attrNameLst>
                                      </p:cBhvr>
                                      <p:tavLst>
                                        <p:tav tm="0">
                                          <p:val>
                                            <p:strVal val="#ppt_x"/>
                                          </p:val>
                                        </p:tav>
                                        <p:tav tm="100000">
                                          <p:val>
                                            <p:strVal val="#ppt_x"/>
                                          </p:val>
                                        </p:tav>
                                      </p:tavLst>
                                    </p:anim>
                                    <p:anim calcmode="lin" valueType="num">
                                      <p:cBhvr additive="base">
                                        <p:cTn id="78" dur="250" fill="hold"/>
                                        <p:tgtEl>
                                          <p:spTgt spid="72"/>
                                        </p:tgtEl>
                                        <p:attrNameLst>
                                          <p:attrName>ppt_y</p:attrName>
                                        </p:attrNameLst>
                                      </p:cBhvr>
                                      <p:tavLst>
                                        <p:tav tm="0">
                                          <p:val>
                                            <p:strVal val="1+#ppt_h/2"/>
                                          </p:val>
                                        </p:tav>
                                        <p:tav tm="100000">
                                          <p:val>
                                            <p:strVal val="#ppt_y"/>
                                          </p:val>
                                        </p:tav>
                                      </p:tavLst>
                                    </p:anim>
                                  </p:childTnLst>
                                </p:cTn>
                              </p:par>
                            </p:childTnLst>
                          </p:cTn>
                        </p:par>
                        <p:par>
                          <p:cTn id="79" fill="hold">
                            <p:stCondLst>
                              <p:cond delay="4250"/>
                            </p:stCondLst>
                            <p:childTnLst>
                              <p:par>
                                <p:cTn id="80" presetID="2" presetClass="entr" presetSubtype="4" fill="hold" grpId="0" nodeType="afterEffect">
                                  <p:stCondLst>
                                    <p:cond delay="0"/>
                                  </p:stCondLst>
                                  <p:childTnLst>
                                    <p:set>
                                      <p:cBhvr>
                                        <p:cTn id="81" dur="1" fill="hold">
                                          <p:stCondLst>
                                            <p:cond delay="0"/>
                                          </p:stCondLst>
                                        </p:cTn>
                                        <p:tgtEl>
                                          <p:spTgt spid="82"/>
                                        </p:tgtEl>
                                        <p:attrNameLst>
                                          <p:attrName>style.visibility</p:attrName>
                                        </p:attrNameLst>
                                      </p:cBhvr>
                                      <p:to>
                                        <p:strVal val="visible"/>
                                      </p:to>
                                    </p:set>
                                    <p:anim calcmode="lin" valueType="num">
                                      <p:cBhvr additive="base">
                                        <p:cTn id="82" dur="250" fill="hold"/>
                                        <p:tgtEl>
                                          <p:spTgt spid="82"/>
                                        </p:tgtEl>
                                        <p:attrNameLst>
                                          <p:attrName>ppt_x</p:attrName>
                                        </p:attrNameLst>
                                      </p:cBhvr>
                                      <p:tavLst>
                                        <p:tav tm="0">
                                          <p:val>
                                            <p:strVal val="#ppt_x"/>
                                          </p:val>
                                        </p:tav>
                                        <p:tav tm="100000">
                                          <p:val>
                                            <p:strVal val="#ppt_x"/>
                                          </p:val>
                                        </p:tav>
                                      </p:tavLst>
                                    </p:anim>
                                    <p:anim calcmode="lin" valueType="num">
                                      <p:cBhvr additive="base">
                                        <p:cTn id="83" dur="250" fill="hold"/>
                                        <p:tgtEl>
                                          <p:spTgt spid="82"/>
                                        </p:tgtEl>
                                        <p:attrNameLst>
                                          <p:attrName>ppt_y</p:attrName>
                                        </p:attrNameLst>
                                      </p:cBhvr>
                                      <p:tavLst>
                                        <p:tav tm="0">
                                          <p:val>
                                            <p:strVal val="1+#ppt_h/2"/>
                                          </p:val>
                                        </p:tav>
                                        <p:tav tm="100000">
                                          <p:val>
                                            <p:strVal val="#ppt_y"/>
                                          </p:val>
                                        </p:tav>
                                      </p:tavLst>
                                    </p:anim>
                                  </p:childTnLst>
                                </p:cTn>
                              </p:par>
                            </p:childTnLst>
                          </p:cTn>
                        </p:par>
                        <p:par>
                          <p:cTn id="84" fill="hold">
                            <p:stCondLst>
                              <p:cond delay="4500"/>
                            </p:stCondLst>
                            <p:childTnLst>
                              <p:par>
                                <p:cTn id="85" presetID="2" presetClass="entr" presetSubtype="4" fill="hold" grpId="0" nodeType="afterEffect">
                                  <p:stCondLst>
                                    <p:cond delay="0"/>
                                  </p:stCondLst>
                                  <p:childTnLst>
                                    <p:set>
                                      <p:cBhvr>
                                        <p:cTn id="86" dur="1" fill="hold">
                                          <p:stCondLst>
                                            <p:cond delay="0"/>
                                          </p:stCondLst>
                                        </p:cTn>
                                        <p:tgtEl>
                                          <p:spTgt spid="86"/>
                                        </p:tgtEl>
                                        <p:attrNameLst>
                                          <p:attrName>style.visibility</p:attrName>
                                        </p:attrNameLst>
                                      </p:cBhvr>
                                      <p:to>
                                        <p:strVal val="visible"/>
                                      </p:to>
                                    </p:set>
                                    <p:anim calcmode="lin" valueType="num">
                                      <p:cBhvr additive="base">
                                        <p:cTn id="87" dur="250" fill="hold"/>
                                        <p:tgtEl>
                                          <p:spTgt spid="86"/>
                                        </p:tgtEl>
                                        <p:attrNameLst>
                                          <p:attrName>ppt_x</p:attrName>
                                        </p:attrNameLst>
                                      </p:cBhvr>
                                      <p:tavLst>
                                        <p:tav tm="0">
                                          <p:val>
                                            <p:strVal val="#ppt_x"/>
                                          </p:val>
                                        </p:tav>
                                        <p:tav tm="100000">
                                          <p:val>
                                            <p:strVal val="#ppt_x"/>
                                          </p:val>
                                        </p:tav>
                                      </p:tavLst>
                                    </p:anim>
                                    <p:anim calcmode="lin" valueType="num">
                                      <p:cBhvr additive="base">
                                        <p:cTn id="88" dur="250" fill="hold"/>
                                        <p:tgtEl>
                                          <p:spTgt spid="86"/>
                                        </p:tgtEl>
                                        <p:attrNameLst>
                                          <p:attrName>ppt_y</p:attrName>
                                        </p:attrNameLst>
                                      </p:cBhvr>
                                      <p:tavLst>
                                        <p:tav tm="0">
                                          <p:val>
                                            <p:strVal val="1+#ppt_h/2"/>
                                          </p:val>
                                        </p:tav>
                                        <p:tav tm="100000">
                                          <p:val>
                                            <p:strVal val="#ppt_y"/>
                                          </p:val>
                                        </p:tav>
                                      </p:tavLst>
                                    </p:anim>
                                  </p:childTnLst>
                                </p:cTn>
                              </p:par>
                            </p:childTnLst>
                          </p:cTn>
                        </p:par>
                        <p:par>
                          <p:cTn id="89" fill="hold">
                            <p:stCondLst>
                              <p:cond delay="4750"/>
                            </p:stCondLst>
                            <p:childTnLst>
                              <p:par>
                                <p:cTn id="90" presetID="2" presetClass="entr" presetSubtype="4" fill="hold" grpId="0" nodeType="afterEffect">
                                  <p:stCondLst>
                                    <p:cond delay="0"/>
                                  </p:stCondLst>
                                  <p:childTnLst>
                                    <p:set>
                                      <p:cBhvr>
                                        <p:cTn id="91" dur="1" fill="hold">
                                          <p:stCondLst>
                                            <p:cond delay="0"/>
                                          </p:stCondLst>
                                        </p:cTn>
                                        <p:tgtEl>
                                          <p:spTgt spid="109"/>
                                        </p:tgtEl>
                                        <p:attrNameLst>
                                          <p:attrName>style.visibility</p:attrName>
                                        </p:attrNameLst>
                                      </p:cBhvr>
                                      <p:to>
                                        <p:strVal val="visible"/>
                                      </p:to>
                                    </p:set>
                                    <p:anim calcmode="lin" valueType="num">
                                      <p:cBhvr additive="base">
                                        <p:cTn id="92" dur="250" fill="hold"/>
                                        <p:tgtEl>
                                          <p:spTgt spid="109"/>
                                        </p:tgtEl>
                                        <p:attrNameLst>
                                          <p:attrName>ppt_x</p:attrName>
                                        </p:attrNameLst>
                                      </p:cBhvr>
                                      <p:tavLst>
                                        <p:tav tm="0">
                                          <p:val>
                                            <p:strVal val="#ppt_x"/>
                                          </p:val>
                                        </p:tav>
                                        <p:tav tm="100000">
                                          <p:val>
                                            <p:strVal val="#ppt_x"/>
                                          </p:val>
                                        </p:tav>
                                      </p:tavLst>
                                    </p:anim>
                                    <p:anim calcmode="lin" valueType="num">
                                      <p:cBhvr additive="base">
                                        <p:cTn id="93" dur="250" fill="hold"/>
                                        <p:tgtEl>
                                          <p:spTgt spid="109"/>
                                        </p:tgtEl>
                                        <p:attrNameLst>
                                          <p:attrName>ppt_y</p:attrName>
                                        </p:attrNameLst>
                                      </p:cBhvr>
                                      <p:tavLst>
                                        <p:tav tm="0">
                                          <p:val>
                                            <p:strVal val="1+#ppt_h/2"/>
                                          </p:val>
                                        </p:tav>
                                        <p:tav tm="100000">
                                          <p:val>
                                            <p:strVal val="#ppt_y"/>
                                          </p:val>
                                        </p:tav>
                                      </p:tavLst>
                                    </p:anim>
                                  </p:childTnLst>
                                </p:cTn>
                              </p:par>
                            </p:childTnLst>
                          </p:cTn>
                        </p:par>
                        <p:par>
                          <p:cTn id="94" fill="hold">
                            <p:stCondLst>
                              <p:cond delay="5000"/>
                            </p:stCondLst>
                            <p:childTnLst>
                              <p:par>
                                <p:cTn id="95" presetID="2" presetClass="entr" presetSubtype="4" fill="hold" grpId="0" nodeType="afterEffect">
                                  <p:stCondLst>
                                    <p:cond delay="0"/>
                                  </p:stCondLst>
                                  <p:childTnLst>
                                    <p:set>
                                      <p:cBhvr>
                                        <p:cTn id="96" dur="1" fill="hold">
                                          <p:stCondLst>
                                            <p:cond delay="0"/>
                                          </p:stCondLst>
                                        </p:cTn>
                                        <p:tgtEl>
                                          <p:spTgt spid="73"/>
                                        </p:tgtEl>
                                        <p:attrNameLst>
                                          <p:attrName>style.visibility</p:attrName>
                                        </p:attrNameLst>
                                      </p:cBhvr>
                                      <p:to>
                                        <p:strVal val="visible"/>
                                      </p:to>
                                    </p:set>
                                    <p:anim calcmode="lin" valueType="num">
                                      <p:cBhvr additive="base">
                                        <p:cTn id="97" dur="250" fill="hold"/>
                                        <p:tgtEl>
                                          <p:spTgt spid="73"/>
                                        </p:tgtEl>
                                        <p:attrNameLst>
                                          <p:attrName>ppt_x</p:attrName>
                                        </p:attrNameLst>
                                      </p:cBhvr>
                                      <p:tavLst>
                                        <p:tav tm="0">
                                          <p:val>
                                            <p:strVal val="#ppt_x"/>
                                          </p:val>
                                        </p:tav>
                                        <p:tav tm="100000">
                                          <p:val>
                                            <p:strVal val="#ppt_x"/>
                                          </p:val>
                                        </p:tav>
                                      </p:tavLst>
                                    </p:anim>
                                    <p:anim calcmode="lin" valueType="num">
                                      <p:cBhvr additive="base">
                                        <p:cTn id="98" dur="250" fill="hold"/>
                                        <p:tgtEl>
                                          <p:spTgt spid="73"/>
                                        </p:tgtEl>
                                        <p:attrNameLst>
                                          <p:attrName>ppt_y</p:attrName>
                                        </p:attrNameLst>
                                      </p:cBhvr>
                                      <p:tavLst>
                                        <p:tav tm="0">
                                          <p:val>
                                            <p:strVal val="1+#ppt_h/2"/>
                                          </p:val>
                                        </p:tav>
                                        <p:tav tm="100000">
                                          <p:val>
                                            <p:strVal val="#ppt_y"/>
                                          </p:val>
                                        </p:tav>
                                      </p:tavLst>
                                    </p:anim>
                                  </p:childTnLst>
                                </p:cTn>
                              </p:par>
                            </p:childTnLst>
                          </p:cTn>
                        </p:par>
                        <p:par>
                          <p:cTn id="99" fill="hold">
                            <p:stCondLst>
                              <p:cond delay="5250"/>
                            </p:stCondLst>
                            <p:childTnLst>
                              <p:par>
                                <p:cTn id="100" presetID="2" presetClass="entr" presetSubtype="4" fill="hold" grpId="0" nodeType="afterEffect">
                                  <p:stCondLst>
                                    <p:cond delay="0"/>
                                  </p:stCondLst>
                                  <p:childTnLst>
                                    <p:set>
                                      <p:cBhvr>
                                        <p:cTn id="101" dur="1" fill="hold">
                                          <p:stCondLst>
                                            <p:cond delay="0"/>
                                          </p:stCondLst>
                                        </p:cTn>
                                        <p:tgtEl>
                                          <p:spTgt spid="83"/>
                                        </p:tgtEl>
                                        <p:attrNameLst>
                                          <p:attrName>style.visibility</p:attrName>
                                        </p:attrNameLst>
                                      </p:cBhvr>
                                      <p:to>
                                        <p:strVal val="visible"/>
                                      </p:to>
                                    </p:set>
                                    <p:anim calcmode="lin" valueType="num">
                                      <p:cBhvr additive="base">
                                        <p:cTn id="102" dur="250" fill="hold"/>
                                        <p:tgtEl>
                                          <p:spTgt spid="83"/>
                                        </p:tgtEl>
                                        <p:attrNameLst>
                                          <p:attrName>ppt_x</p:attrName>
                                        </p:attrNameLst>
                                      </p:cBhvr>
                                      <p:tavLst>
                                        <p:tav tm="0">
                                          <p:val>
                                            <p:strVal val="#ppt_x"/>
                                          </p:val>
                                        </p:tav>
                                        <p:tav tm="100000">
                                          <p:val>
                                            <p:strVal val="#ppt_x"/>
                                          </p:val>
                                        </p:tav>
                                      </p:tavLst>
                                    </p:anim>
                                    <p:anim calcmode="lin" valueType="num">
                                      <p:cBhvr additive="base">
                                        <p:cTn id="103" dur="250" fill="hold"/>
                                        <p:tgtEl>
                                          <p:spTgt spid="83"/>
                                        </p:tgtEl>
                                        <p:attrNameLst>
                                          <p:attrName>ppt_y</p:attrName>
                                        </p:attrNameLst>
                                      </p:cBhvr>
                                      <p:tavLst>
                                        <p:tav tm="0">
                                          <p:val>
                                            <p:strVal val="1+#ppt_h/2"/>
                                          </p:val>
                                        </p:tav>
                                        <p:tav tm="100000">
                                          <p:val>
                                            <p:strVal val="#ppt_y"/>
                                          </p:val>
                                        </p:tav>
                                      </p:tavLst>
                                    </p:anim>
                                  </p:childTnLst>
                                </p:cTn>
                              </p:par>
                            </p:childTnLst>
                          </p:cTn>
                        </p:par>
                        <p:par>
                          <p:cTn id="104" fill="hold">
                            <p:stCondLst>
                              <p:cond delay="5500"/>
                            </p:stCondLst>
                            <p:childTnLst>
                              <p:par>
                                <p:cTn id="105" presetID="2" presetClass="entr" presetSubtype="4" fill="hold" grpId="0" nodeType="afterEffect">
                                  <p:stCondLst>
                                    <p:cond delay="0"/>
                                  </p:stCondLst>
                                  <p:childTnLst>
                                    <p:set>
                                      <p:cBhvr>
                                        <p:cTn id="106" dur="1" fill="hold">
                                          <p:stCondLst>
                                            <p:cond delay="0"/>
                                          </p:stCondLst>
                                        </p:cTn>
                                        <p:tgtEl>
                                          <p:spTgt spid="85"/>
                                        </p:tgtEl>
                                        <p:attrNameLst>
                                          <p:attrName>style.visibility</p:attrName>
                                        </p:attrNameLst>
                                      </p:cBhvr>
                                      <p:to>
                                        <p:strVal val="visible"/>
                                      </p:to>
                                    </p:set>
                                    <p:anim calcmode="lin" valueType="num">
                                      <p:cBhvr additive="base">
                                        <p:cTn id="107" dur="250" fill="hold"/>
                                        <p:tgtEl>
                                          <p:spTgt spid="85"/>
                                        </p:tgtEl>
                                        <p:attrNameLst>
                                          <p:attrName>ppt_x</p:attrName>
                                        </p:attrNameLst>
                                      </p:cBhvr>
                                      <p:tavLst>
                                        <p:tav tm="0">
                                          <p:val>
                                            <p:strVal val="#ppt_x"/>
                                          </p:val>
                                        </p:tav>
                                        <p:tav tm="100000">
                                          <p:val>
                                            <p:strVal val="#ppt_x"/>
                                          </p:val>
                                        </p:tav>
                                      </p:tavLst>
                                    </p:anim>
                                    <p:anim calcmode="lin" valueType="num">
                                      <p:cBhvr additive="base">
                                        <p:cTn id="108" dur="250" fill="hold"/>
                                        <p:tgtEl>
                                          <p:spTgt spid="85"/>
                                        </p:tgtEl>
                                        <p:attrNameLst>
                                          <p:attrName>ppt_y</p:attrName>
                                        </p:attrNameLst>
                                      </p:cBhvr>
                                      <p:tavLst>
                                        <p:tav tm="0">
                                          <p:val>
                                            <p:strVal val="1+#ppt_h/2"/>
                                          </p:val>
                                        </p:tav>
                                        <p:tav tm="100000">
                                          <p:val>
                                            <p:strVal val="#ppt_y"/>
                                          </p:val>
                                        </p:tav>
                                      </p:tavLst>
                                    </p:anim>
                                  </p:childTnLst>
                                </p:cTn>
                              </p:par>
                            </p:childTnLst>
                          </p:cTn>
                        </p:par>
                        <p:par>
                          <p:cTn id="109" fill="hold">
                            <p:stCondLst>
                              <p:cond delay="5750"/>
                            </p:stCondLst>
                            <p:childTnLst>
                              <p:par>
                                <p:cTn id="110" presetID="2" presetClass="entr" presetSubtype="4" fill="hold" grpId="0" nodeType="afterEffect">
                                  <p:stCondLst>
                                    <p:cond delay="0"/>
                                  </p:stCondLst>
                                  <p:childTnLst>
                                    <p:set>
                                      <p:cBhvr>
                                        <p:cTn id="111" dur="1" fill="hold">
                                          <p:stCondLst>
                                            <p:cond delay="0"/>
                                          </p:stCondLst>
                                        </p:cTn>
                                        <p:tgtEl>
                                          <p:spTgt spid="110"/>
                                        </p:tgtEl>
                                        <p:attrNameLst>
                                          <p:attrName>style.visibility</p:attrName>
                                        </p:attrNameLst>
                                      </p:cBhvr>
                                      <p:to>
                                        <p:strVal val="visible"/>
                                      </p:to>
                                    </p:set>
                                    <p:anim calcmode="lin" valueType="num">
                                      <p:cBhvr additive="base">
                                        <p:cTn id="112" dur="250" fill="hold"/>
                                        <p:tgtEl>
                                          <p:spTgt spid="110"/>
                                        </p:tgtEl>
                                        <p:attrNameLst>
                                          <p:attrName>ppt_x</p:attrName>
                                        </p:attrNameLst>
                                      </p:cBhvr>
                                      <p:tavLst>
                                        <p:tav tm="0">
                                          <p:val>
                                            <p:strVal val="#ppt_x"/>
                                          </p:val>
                                        </p:tav>
                                        <p:tav tm="100000">
                                          <p:val>
                                            <p:strVal val="#ppt_x"/>
                                          </p:val>
                                        </p:tav>
                                      </p:tavLst>
                                    </p:anim>
                                    <p:anim calcmode="lin" valueType="num">
                                      <p:cBhvr additive="base">
                                        <p:cTn id="113" dur="250" fill="hold"/>
                                        <p:tgtEl>
                                          <p:spTgt spid="110"/>
                                        </p:tgtEl>
                                        <p:attrNameLst>
                                          <p:attrName>ppt_y</p:attrName>
                                        </p:attrNameLst>
                                      </p:cBhvr>
                                      <p:tavLst>
                                        <p:tav tm="0">
                                          <p:val>
                                            <p:strVal val="1+#ppt_h/2"/>
                                          </p:val>
                                        </p:tav>
                                        <p:tav tm="100000">
                                          <p:val>
                                            <p:strVal val="#ppt_y"/>
                                          </p:val>
                                        </p:tav>
                                      </p:tavLst>
                                    </p:anim>
                                  </p:childTnLst>
                                </p:cTn>
                              </p:par>
                            </p:childTnLst>
                          </p:cTn>
                        </p:par>
                        <p:par>
                          <p:cTn id="114" fill="hold">
                            <p:stCondLst>
                              <p:cond delay="6000"/>
                            </p:stCondLst>
                            <p:childTnLst>
                              <p:par>
                                <p:cTn id="115" presetID="2" presetClass="entr" presetSubtype="4" fill="hold" grpId="0" nodeType="afterEffect">
                                  <p:stCondLst>
                                    <p:cond delay="0"/>
                                  </p:stCondLst>
                                  <p:childTnLst>
                                    <p:set>
                                      <p:cBhvr>
                                        <p:cTn id="116" dur="1" fill="hold">
                                          <p:stCondLst>
                                            <p:cond delay="0"/>
                                          </p:stCondLst>
                                        </p:cTn>
                                        <p:tgtEl>
                                          <p:spTgt spid="74"/>
                                        </p:tgtEl>
                                        <p:attrNameLst>
                                          <p:attrName>style.visibility</p:attrName>
                                        </p:attrNameLst>
                                      </p:cBhvr>
                                      <p:to>
                                        <p:strVal val="visible"/>
                                      </p:to>
                                    </p:set>
                                    <p:anim calcmode="lin" valueType="num">
                                      <p:cBhvr additive="base">
                                        <p:cTn id="117" dur="250" fill="hold"/>
                                        <p:tgtEl>
                                          <p:spTgt spid="74"/>
                                        </p:tgtEl>
                                        <p:attrNameLst>
                                          <p:attrName>ppt_x</p:attrName>
                                        </p:attrNameLst>
                                      </p:cBhvr>
                                      <p:tavLst>
                                        <p:tav tm="0">
                                          <p:val>
                                            <p:strVal val="#ppt_x"/>
                                          </p:val>
                                        </p:tav>
                                        <p:tav tm="100000">
                                          <p:val>
                                            <p:strVal val="#ppt_x"/>
                                          </p:val>
                                        </p:tav>
                                      </p:tavLst>
                                    </p:anim>
                                    <p:anim calcmode="lin" valueType="num">
                                      <p:cBhvr additive="base">
                                        <p:cTn id="118" dur="250" fill="hold"/>
                                        <p:tgtEl>
                                          <p:spTgt spid="74"/>
                                        </p:tgtEl>
                                        <p:attrNameLst>
                                          <p:attrName>ppt_y</p:attrName>
                                        </p:attrNameLst>
                                      </p:cBhvr>
                                      <p:tavLst>
                                        <p:tav tm="0">
                                          <p:val>
                                            <p:strVal val="1+#ppt_h/2"/>
                                          </p:val>
                                        </p:tav>
                                        <p:tav tm="100000">
                                          <p:val>
                                            <p:strVal val="#ppt_y"/>
                                          </p:val>
                                        </p:tav>
                                      </p:tavLst>
                                    </p:anim>
                                  </p:childTnLst>
                                </p:cTn>
                              </p:par>
                            </p:childTnLst>
                          </p:cTn>
                        </p:par>
                        <p:par>
                          <p:cTn id="119" fill="hold">
                            <p:stCondLst>
                              <p:cond delay="6250"/>
                            </p:stCondLst>
                            <p:childTnLst>
                              <p:par>
                                <p:cTn id="120" presetID="2" presetClass="entr" presetSubtype="4" fill="hold" grpId="0" nodeType="afterEffect">
                                  <p:stCondLst>
                                    <p:cond delay="0"/>
                                  </p:stCondLst>
                                  <p:childTnLst>
                                    <p:set>
                                      <p:cBhvr>
                                        <p:cTn id="121" dur="1" fill="hold">
                                          <p:stCondLst>
                                            <p:cond delay="0"/>
                                          </p:stCondLst>
                                        </p:cTn>
                                        <p:tgtEl>
                                          <p:spTgt spid="84"/>
                                        </p:tgtEl>
                                        <p:attrNameLst>
                                          <p:attrName>style.visibility</p:attrName>
                                        </p:attrNameLst>
                                      </p:cBhvr>
                                      <p:to>
                                        <p:strVal val="visible"/>
                                      </p:to>
                                    </p:set>
                                    <p:anim calcmode="lin" valueType="num">
                                      <p:cBhvr additive="base">
                                        <p:cTn id="122" dur="250" fill="hold"/>
                                        <p:tgtEl>
                                          <p:spTgt spid="84"/>
                                        </p:tgtEl>
                                        <p:attrNameLst>
                                          <p:attrName>ppt_x</p:attrName>
                                        </p:attrNameLst>
                                      </p:cBhvr>
                                      <p:tavLst>
                                        <p:tav tm="0">
                                          <p:val>
                                            <p:strVal val="#ppt_x"/>
                                          </p:val>
                                        </p:tav>
                                        <p:tav tm="100000">
                                          <p:val>
                                            <p:strVal val="#ppt_x"/>
                                          </p:val>
                                        </p:tav>
                                      </p:tavLst>
                                    </p:anim>
                                    <p:anim calcmode="lin" valueType="num">
                                      <p:cBhvr additive="base">
                                        <p:cTn id="123" dur="250" fill="hold"/>
                                        <p:tgtEl>
                                          <p:spTgt spid="84"/>
                                        </p:tgtEl>
                                        <p:attrNameLst>
                                          <p:attrName>ppt_y</p:attrName>
                                        </p:attrNameLst>
                                      </p:cBhvr>
                                      <p:tavLst>
                                        <p:tav tm="0">
                                          <p:val>
                                            <p:strVal val="1+#ppt_h/2"/>
                                          </p:val>
                                        </p:tav>
                                        <p:tav tm="100000">
                                          <p:val>
                                            <p:strVal val="#ppt_y"/>
                                          </p:val>
                                        </p:tav>
                                      </p:tavLst>
                                    </p:anim>
                                  </p:childTnLst>
                                </p:cTn>
                              </p:par>
                            </p:childTnLst>
                          </p:cTn>
                        </p:par>
                        <p:par>
                          <p:cTn id="124" fill="hold">
                            <p:stCondLst>
                              <p:cond delay="6500"/>
                            </p:stCondLst>
                            <p:childTnLst>
                              <p:par>
                                <p:cTn id="125" presetID="2" presetClass="entr" presetSubtype="4" fill="hold" grpId="0" nodeType="afterEffect">
                                  <p:stCondLst>
                                    <p:cond delay="0"/>
                                  </p:stCondLst>
                                  <p:childTnLst>
                                    <p:set>
                                      <p:cBhvr>
                                        <p:cTn id="126" dur="1" fill="hold">
                                          <p:stCondLst>
                                            <p:cond delay="0"/>
                                          </p:stCondLst>
                                        </p:cTn>
                                        <p:tgtEl>
                                          <p:spTgt spid="90"/>
                                        </p:tgtEl>
                                        <p:attrNameLst>
                                          <p:attrName>style.visibility</p:attrName>
                                        </p:attrNameLst>
                                      </p:cBhvr>
                                      <p:to>
                                        <p:strVal val="visible"/>
                                      </p:to>
                                    </p:set>
                                    <p:anim calcmode="lin" valueType="num">
                                      <p:cBhvr additive="base">
                                        <p:cTn id="127" dur="250" fill="hold"/>
                                        <p:tgtEl>
                                          <p:spTgt spid="90"/>
                                        </p:tgtEl>
                                        <p:attrNameLst>
                                          <p:attrName>ppt_x</p:attrName>
                                        </p:attrNameLst>
                                      </p:cBhvr>
                                      <p:tavLst>
                                        <p:tav tm="0">
                                          <p:val>
                                            <p:strVal val="#ppt_x"/>
                                          </p:val>
                                        </p:tav>
                                        <p:tav tm="100000">
                                          <p:val>
                                            <p:strVal val="#ppt_x"/>
                                          </p:val>
                                        </p:tav>
                                      </p:tavLst>
                                    </p:anim>
                                    <p:anim calcmode="lin" valueType="num">
                                      <p:cBhvr additive="base">
                                        <p:cTn id="128" dur="250" fill="hold"/>
                                        <p:tgtEl>
                                          <p:spTgt spid="90"/>
                                        </p:tgtEl>
                                        <p:attrNameLst>
                                          <p:attrName>ppt_y</p:attrName>
                                        </p:attrNameLst>
                                      </p:cBhvr>
                                      <p:tavLst>
                                        <p:tav tm="0">
                                          <p:val>
                                            <p:strVal val="1+#ppt_h/2"/>
                                          </p:val>
                                        </p:tav>
                                        <p:tav tm="100000">
                                          <p:val>
                                            <p:strVal val="#ppt_y"/>
                                          </p:val>
                                        </p:tav>
                                      </p:tavLst>
                                    </p:anim>
                                  </p:childTnLst>
                                </p:cTn>
                              </p:par>
                            </p:childTnLst>
                          </p:cTn>
                        </p:par>
                        <p:par>
                          <p:cTn id="129" fill="hold">
                            <p:stCondLst>
                              <p:cond delay="6750"/>
                            </p:stCondLst>
                            <p:childTnLst>
                              <p:par>
                                <p:cTn id="130" presetID="2" presetClass="entr" presetSubtype="4" fill="hold" grpId="0" nodeType="afterEffect">
                                  <p:stCondLst>
                                    <p:cond delay="0"/>
                                  </p:stCondLst>
                                  <p:childTnLst>
                                    <p:set>
                                      <p:cBhvr>
                                        <p:cTn id="131" dur="1" fill="hold">
                                          <p:stCondLst>
                                            <p:cond delay="0"/>
                                          </p:stCondLst>
                                        </p:cTn>
                                        <p:tgtEl>
                                          <p:spTgt spid="111"/>
                                        </p:tgtEl>
                                        <p:attrNameLst>
                                          <p:attrName>style.visibility</p:attrName>
                                        </p:attrNameLst>
                                      </p:cBhvr>
                                      <p:to>
                                        <p:strVal val="visible"/>
                                      </p:to>
                                    </p:set>
                                    <p:anim calcmode="lin" valueType="num">
                                      <p:cBhvr additive="base">
                                        <p:cTn id="132" dur="250" fill="hold"/>
                                        <p:tgtEl>
                                          <p:spTgt spid="111"/>
                                        </p:tgtEl>
                                        <p:attrNameLst>
                                          <p:attrName>ppt_x</p:attrName>
                                        </p:attrNameLst>
                                      </p:cBhvr>
                                      <p:tavLst>
                                        <p:tav tm="0">
                                          <p:val>
                                            <p:strVal val="#ppt_x"/>
                                          </p:val>
                                        </p:tav>
                                        <p:tav tm="100000">
                                          <p:val>
                                            <p:strVal val="#ppt_x"/>
                                          </p:val>
                                        </p:tav>
                                      </p:tavLst>
                                    </p:anim>
                                    <p:anim calcmode="lin" valueType="num">
                                      <p:cBhvr additive="base">
                                        <p:cTn id="133" dur="250" fill="hold"/>
                                        <p:tgtEl>
                                          <p:spTgt spid="111"/>
                                        </p:tgtEl>
                                        <p:attrNameLst>
                                          <p:attrName>ppt_y</p:attrName>
                                        </p:attrNameLst>
                                      </p:cBhvr>
                                      <p:tavLst>
                                        <p:tav tm="0">
                                          <p:val>
                                            <p:strVal val="1+#ppt_h/2"/>
                                          </p:val>
                                        </p:tav>
                                        <p:tav tm="100000">
                                          <p:val>
                                            <p:strVal val="#ppt_y"/>
                                          </p:val>
                                        </p:tav>
                                      </p:tavLst>
                                    </p:anim>
                                  </p:childTnLst>
                                </p:cTn>
                              </p:par>
                            </p:childTnLst>
                          </p:cTn>
                        </p:par>
                        <p:par>
                          <p:cTn id="134" fill="hold">
                            <p:stCondLst>
                              <p:cond delay="7000"/>
                            </p:stCondLst>
                            <p:childTnLst>
                              <p:par>
                                <p:cTn id="135" presetID="2" presetClass="entr" presetSubtype="4" fill="hold" grpId="0" nodeType="afterEffect">
                                  <p:stCondLst>
                                    <p:cond delay="0"/>
                                  </p:stCondLst>
                                  <p:childTnLst>
                                    <p:set>
                                      <p:cBhvr>
                                        <p:cTn id="136" dur="1" fill="hold">
                                          <p:stCondLst>
                                            <p:cond delay="0"/>
                                          </p:stCondLst>
                                        </p:cTn>
                                        <p:tgtEl>
                                          <p:spTgt spid="92"/>
                                        </p:tgtEl>
                                        <p:attrNameLst>
                                          <p:attrName>style.visibility</p:attrName>
                                        </p:attrNameLst>
                                      </p:cBhvr>
                                      <p:to>
                                        <p:strVal val="visible"/>
                                      </p:to>
                                    </p:set>
                                    <p:anim calcmode="lin" valueType="num">
                                      <p:cBhvr additive="base">
                                        <p:cTn id="137" dur="250" fill="hold"/>
                                        <p:tgtEl>
                                          <p:spTgt spid="92"/>
                                        </p:tgtEl>
                                        <p:attrNameLst>
                                          <p:attrName>ppt_x</p:attrName>
                                        </p:attrNameLst>
                                      </p:cBhvr>
                                      <p:tavLst>
                                        <p:tav tm="0">
                                          <p:val>
                                            <p:strVal val="#ppt_x"/>
                                          </p:val>
                                        </p:tav>
                                        <p:tav tm="100000">
                                          <p:val>
                                            <p:strVal val="#ppt_x"/>
                                          </p:val>
                                        </p:tav>
                                      </p:tavLst>
                                    </p:anim>
                                    <p:anim calcmode="lin" valueType="num">
                                      <p:cBhvr additive="base">
                                        <p:cTn id="138" dur="250" fill="hold"/>
                                        <p:tgtEl>
                                          <p:spTgt spid="92"/>
                                        </p:tgtEl>
                                        <p:attrNameLst>
                                          <p:attrName>ppt_y</p:attrName>
                                        </p:attrNameLst>
                                      </p:cBhvr>
                                      <p:tavLst>
                                        <p:tav tm="0">
                                          <p:val>
                                            <p:strVal val="1+#ppt_h/2"/>
                                          </p:val>
                                        </p:tav>
                                        <p:tav tm="100000">
                                          <p:val>
                                            <p:strVal val="#ppt_y"/>
                                          </p:val>
                                        </p:tav>
                                      </p:tavLst>
                                    </p:anim>
                                  </p:childTnLst>
                                </p:cTn>
                              </p:par>
                            </p:childTnLst>
                          </p:cTn>
                        </p:par>
                        <p:par>
                          <p:cTn id="139" fill="hold">
                            <p:stCondLst>
                              <p:cond delay="7250"/>
                            </p:stCondLst>
                            <p:childTnLst>
                              <p:par>
                                <p:cTn id="140" presetID="2" presetClass="entr" presetSubtype="4" fill="hold" grpId="0" nodeType="afterEffect">
                                  <p:stCondLst>
                                    <p:cond delay="0"/>
                                  </p:stCondLst>
                                  <p:childTnLst>
                                    <p:set>
                                      <p:cBhvr>
                                        <p:cTn id="141" dur="1" fill="hold">
                                          <p:stCondLst>
                                            <p:cond delay="0"/>
                                          </p:stCondLst>
                                        </p:cTn>
                                        <p:tgtEl>
                                          <p:spTgt spid="93"/>
                                        </p:tgtEl>
                                        <p:attrNameLst>
                                          <p:attrName>style.visibility</p:attrName>
                                        </p:attrNameLst>
                                      </p:cBhvr>
                                      <p:to>
                                        <p:strVal val="visible"/>
                                      </p:to>
                                    </p:set>
                                    <p:anim calcmode="lin" valueType="num">
                                      <p:cBhvr additive="base">
                                        <p:cTn id="142" dur="250" fill="hold"/>
                                        <p:tgtEl>
                                          <p:spTgt spid="93"/>
                                        </p:tgtEl>
                                        <p:attrNameLst>
                                          <p:attrName>ppt_x</p:attrName>
                                        </p:attrNameLst>
                                      </p:cBhvr>
                                      <p:tavLst>
                                        <p:tav tm="0">
                                          <p:val>
                                            <p:strVal val="#ppt_x"/>
                                          </p:val>
                                        </p:tav>
                                        <p:tav tm="100000">
                                          <p:val>
                                            <p:strVal val="#ppt_x"/>
                                          </p:val>
                                        </p:tav>
                                      </p:tavLst>
                                    </p:anim>
                                    <p:anim calcmode="lin" valueType="num">
                                      <p:cBhvr additive="base">
                                        <p:cTn id="143" dur="250" fill="hold"/>
                                        <p:tgtEl>
                                          <p:spTgt spid="93"/>
                                        </p:tgtEl>
                                        <p:attrNameLst>
                                          <p:attrName>ppt_y</p:attrName>
                                        </p:attrNameLst>
                                      </p:cBhvr>
                                      <p:tavLst>
                                        <p:tav tm="0">
                                          <p:val>
                                            <p:strVal val="1+#ppt_h/2"/>
                                          </p:val>
                                        </p:tav>
                                        <p:tav tm="100000">
                                          <p:val>
                                            <p:strVal val="#ppt_y"/>
                                          </p:val>
                                        </p:tav>
                                      </p:tavLst>
                                    </p:anim>
                                  </p:childTnLst>
                                </p:cTn>
                              </p:par>
                            </p:childTnLst>
                          </p:cTn>
                        </p:par>
                        <p:par>
                          <p:cTn id="144" fill="hold">
                            <p:stCondLst>
                              <p:cond delay="7500"/>
                            </p:stCondLst>
                            <p:childTnLst>
                              <p:par>
                                <p:cTn id="145" presetID="2" presetClass="entr" presetSubtype="4" fill="hold" grpId="0" nodeType="afterEffect">
                                  <p:stCondLst>
                                    <p:cond delay="0"/>
                                  </p:stCondLst>
                                  <p:childTnLst>
                                    <p:set>
                                      <p:cBhvr>
                                        <p:cTn id="146" dur="1" fill="hold">
                                          <p:stCondLst>
                                            <p:cond delay="0"/>
                                          </p:stCondLst>
                                        </p:cTn>
                                        <p:tgtEl>
                                          <p:spTgt spid="94"/>
                                        </p:tgtEl>
                                        <p:attrNameLst>
                                          <p:attrName>style.visibility</p:attrName>
                                        </p:attrNameLst>
                                      </p:cBhvr>
                                      <p:to>
                                        <p:strVal val="visible"/>
                                      </p:to>
                                    </p:set>
                                    <p:anim calcmode="lin" valueType="num">
                                      <p:cBhvr additive="base">
                                        <p:cTn id="147" dur="250" fill="hold"/>
                                        <p:tgtEl>
                                          <p:spTgt spid="94"/>
                                        </p:tgtEl>
                                        <p:attrNameLst>
                                          <p:attrName>ppt_x</p:attrName>
                                        </p:attrNameLst>
                                      </p:cBhvr>
                                      <p:tavLst>
                                        <p:tav tm="0">
                                          <p:val>
                                            <p:strVal val="#ppt_x"/>
                                          </p:val>
                                        </p:tav>
                                        <p:tav tm="100000">
                                          <p:val>
                                            <p:strVal val="#ppt_x"/>
                                          </p:val>
                                        </p:tav>
                                      </p:tavLst>
                                    </p:anim>
                                    <p:anim calcmode="lin" valueType="num">
                                      <p:cBhvr additive="base">
                                        <p:cTn id="148" dur="250" fill="hold"/>
                                        <p:tgtEl>
                                          <p:spTgt spid="94"/>
                                        </p:tgtEl>
                                        <p:attrNameLst>
                                          <p:attrName>ppt_y</p:attrName>
                                        </p:attrNameLst>
                                      </p:cBhvr>
                                      <p:tavLst>
                                        <p:tav tm="0">
                                          <p:val>
                                            <p:strVal val="1+#ppt_h/2"/>
                                          </p:val>
                                        </p:tav>
                                        <p:tav tm="100000">
                                          <p:val>
                                            <p:strVal val="#ppt_y"/>
                                          </p:val>
                                        </p:tav>
                                      </p:tavLst>
                                    </p:anim>
                                  </p:childTnLst>
                                </p:cTn>
                              </p:par>
                            </p:childTnLst>
                          </p:cTn>
                        </p:par>
                        <p:par>
                          <p:cTn id="149" fill="hold">
                            <p:stCondLst>
                              <p:cond delay="7750"/>
                            </p:stCondLst>
                            <p:childTnLst>
                              <p:par>
                                <p:cTn id="150" presetID="2" presetClass="entr" presetSubtype="4" fill="hold" grpId="0" nodeType="afterEffect">
                                  <p:stCondLst>
                                    <p:cond delay="0"/>
                                  </p:stCondLst>
                                  <p:childTnLst>
                                    <p:set>
                                      <p:cBhvr>
                                        <p:cTn id="151" dur="1" fill="hold">
                                          <p:stCondLst>
                                            <p:cond delay="0"/>
                                          </p:stCondLst>
                                        </p:cTn>
                                        <p:tgtEl>
                                          <p:spTgt spid="95"/>
                                        </p:tgtEl>
                                        <p:attrNameLst>
                                          <p:attrName>style.visibility</p:attrName>
                                        </p:attrNameLst>
                                      </p:cBhvr>
                                      <p:to>
                                        <p:strVal val="visible"/>
                                      </p:to>
                                    </p:set>
                                    <p:anim calcmode="lin" valueType="num">
                                      <p:cBhvr additive="base">
                                        <p:cTn id="152" dur="250" fill="hold"/>
                                        <p:tgtEl>
                                          <p:spTgt spid="95"/>
                                        </p:tgtEl>
                                        <p:attrNameLst>
                                          <p:attrName>ppt_x</p:attrName>
                                        </p:attrNameLst>
                                      </p:cBhvr>
                                      <p:tavLst>
                                        <p:tav tm="0">
                                          <p:val>
                                            <p:strVal val="#ppt_x"/>
                                          </p:val>
                                        </p:tav>
                                        <p:tav tm="100000">
                                          <p:val>
                                            <p:strVal val="#ppt_x"/>
                                          </p:val>
                                        </p:tav>
                                      </p:tavLst>
                                    </p:anim>
                                    <p:anim calcmode="lin" valueType="num">
                                      <p:cBhvr additive="base">
                                        <p:cTn id="153" dur="25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35" grpId="0"/>
      <p:bldP spid="2" grpId="0" animBg="1"/>
      <p:bldP spid="70" grpId="0" animBg="1"/>
      <p:bldP spid="71" grpId="0" animBg="1"/>
      <p:bldP spid="72" grpId="0" animBg="1"/>
      <p:bldP spid="73" grpId="0" animBg="1"/>
      <p:bldP spid="74" grpId="0" animBg="1"/>
      <p:bldP spid="12" grpId="0" animBg="1"/>
      <p:bldP spid="13" grpId="0"/>
      <p:bldP spid="76" grpId="0"/>
      <p:bldP spid="77" grpId="0"/>
      <p:bldP spid="82" grpId="0"/>
      <p:bldP spid="83" grpId="0"/>
      <p:bldP spid="84" grpId="0"/>
      <p:bldP spid="85" grpId="0"/>
      <p:bldP spid="86" grpId="0"/>
      <p:bldP spid="87" grpId="0"/>
      <p:bldP spid="88" grpId="0"/>
      <p:bldP spid="89" grpId="0"/>
      <p:bldP spid="90" grpId="0"/>
      <p:bldP spid="15" grpId="0"/>
      <p:bldP spid="107" grpId="0"/>
      <p:bldP spid="108" grpId="0"/>
      <p:bldP spid="109" grpId="0"/>
      <p:bldP spid="110" grpId="0"/>
      <p:bldP spid="111" grpId="0"/>
      <p:bldP spid="93" grpId="0"/>
      <p:bldP spid="94" grpId="0"/>
      <p:bldP spid="9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BE71BD-6E00-407D-A44D-2B2DE015E4C5}"/>
              </a:ext>
            </a:extLst>
          </p:cNvPr>
          <p:cNvSpPr>
            <a:spLocks noGrp="1"/>
          </p:cNvSpPr>
          <p:nvPr>
            <p:ph type="pic" sz="quarter" idx="4294967295"/>
          </p:nvPr>
        </p:nvSpPr>
        <p:spPr>
          <a:xfrm>
            <a:off x="4232989" y="1534223"/>
            <a:ext cx="5433195" cy="3789554"/>
          </a:xfrm>
        </p:spPr>
      </p:sp>
      <p:sp>
        <p:nvSpPr>
          <p:cNvPr id="32" name="Freeform: Shape 31">
            <a:extLst>
              <a:ext uri="{FF2B5EF4-FFF2-40B4-BE49-F238E27FC236}">
                <a16:creationId xmlns:a16="http://schemas.microsoft.com/office/drawing/2014/main" id="{C71B7230-1626-4C4F-B7BA-696EDC5C46E6}"/>
              </a:ext>
            </a:extLst>
          </p:cNvPr>
          <p:cNvSpPr/>
          <p:nvPr/>
        </p:nvSpPr>
        <p:spPr>
          <a:xfrm>
            <a:off x="-1875064" y="1344660"/>
            <a:ext cx="14067064" cy="4168680"/>
          </a:xfrm>
          <a:custGeom>
            <a:avLst/>
            <a:gdLst>
              <a:gd name="connsiteX0" fmla="*/ 18339064 w 28137791"/>
              <a:gd name="connsiteY0" fmla="*/ 439918 h 8338445"/>
              <a:gd name="connsiteX1" fmla="*/ 16739307 w 28137791"/>
              <a:gd name="connsiteY1" fmla="*/ 2029288 h 8338445"/>
              <a:gd name="connsiteX2" fmla="*/ 17746948 w 28137791"/>
              <a:gd name="connsiteY2" fmla="*/ 3036928 h 8338445"/>
              <a:gd name="connsiteX3" fmla="*/ 18879244 w 28137791"/>
              <a:gd name="connsiteY3" fmla="*/ 4169225 h 8338445"/>
              <a:gd name="connsiteX4" fmla="*/ 16739307 w 28137791"/>
              <a:gd name="connsiteY4" fmla="*/ 6309161 h 8338445"/>
              <a:gd name="connsiteX5" fmla="*/ 18339064 w 28137791"/>
              <a:gd name="connsiteY5" fmla="*/ 7898531 h 8338445"/>
              <a:gd name="connsiteX6" fmla="*/ 20479002 w 28137791"/>
              <a:gd name="connsiteY6" fmla="*/ 5758594 h 8338445"/>
              <a:gd name="connsiteX7" fmla="*/ 22078760 w 28137791"/>
              <a:gd name="connsiteY7" fmla="*/ 4169225 h 8338445"/>
              <a:gd name="connsiteX8" fmla="*/ 20479002 w 28137791"/>
              <a:gd name="connsiteY8" fmla="*/ 2579854 h 8338445"/>
              <a:gd name="connsiteX9" fmla="*/ 22520761 w 28137791"/>
              <a:gd name="connsiteY9" fmla="*/ 0 h 8338445"/>
              <a:gd name="connsiteX10" fmla="*/ 28137791 w 28137791"/>
              <a:gd name="connsiteY10" fmla="*/ 0 h 8338445"/>
              <a:gd name="connsiteX11" fmla="*/ 28137791 w 28137791"/>
              <a:gd name="connsiteY11" fmla="*/ 8338445 h 8338445"/>
              <a:gd name="connsiteX12" fmla="*/ 22520761 w 28137791"/>
              <a:gd name="connsiteY12" fmla="*/ 8338445 h 8338445"/>
              <a:gd name="connsiteX13" fmla="*/ 22520761 w 28137791"/>
              <a:gd name="connsiteY13" fmla="*/ 8338276 h 8338445"/>
              <a:gd name="connsiteX14" fmla="*/ 0 w 28137791"/>
              <a:gd name="connsiteY14" fmla="*/ 8338276 h 8338445"/>
              <a:gd name="connsiteX15" fmla="*/ 0 w 28137791"/>
              <a:gd name="connsiteY15" fmla="*/ 171 h 8338445"/>
              <a:gd name="connsiteX16" fmla="*/ 22520761 w 28137791"/>
              <a:gd name="connsiteY16" fmla="*/ 171 h 833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37791" h="8338445">
                <a:moveTo>
                  <a:pt x="18339064" y="439918"/>
                </a:moveTo>
                <a:lnTo>
                  <a:pt x="16739307" y="2029288"/>
                </a:lnTo>
                <a:lnTo>
                  <a:pt x="17746948" y="3036928"/>
                </a:lnTo>
                <a:lnTo>
                  <a:pt x="18879244" y="4169225"/>
                </a:lnTo>
                <a:lnTo>
                  <a:pt x="16739307" y="6309161"/>
                </a:lnTo>
                <a:lnTo>
                  <a:pt x="18339064" y="7898531"/>
                </a:lnTo>
                <a:lnTo>
                  <a:pt x="20479002" y="5758594"/>
                </a:lnTo>
                <a:lnTo>
                  <a:pt x="22078760" y="4169225"/>
                </a:lnTo>
                <a:lnTo>
                  <a:pt x="20479002" y="2579854"/>
                </a:lnTo>
                <a:close/>
                <a:moveTo>
                  <a:pt x="22520761" y="0"/>
                </a:moveTo>
                <a:lnTo>
                  <a:pt x="28137791" y="0"/>
                </a:lnTo>
                <a:lnTo>
                  <a:pt x="28137791" y="8338445"/>
                </a:lnTo>
                <a:lnTo>
                  <a:pt x="22520761" y="8338445"/>
                </a:lnTo>
                <a:lnTo>
                  <a:pt x="22520761" y="8338276"/>
                </a:lnTo>
                <a:lnTo>
                  <a:pt x="0" y="8338276"/>
                </a:lnTo>
                <a:lnTo>
                  <a:pt x="0" y="171"/>
                </a:lnTo>
                <a:lnTo>
                  <a:pt x="22520761" y="1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cxnSp>
        <p:nvCxnSpPr>
          <p:cNvPr id="13" name="Straight Connector 12">
            <a:extLst>
              <a:ext uri="{FF2B5EF4-FFF2-40B4-BE49-F238E27FC236}">
                <a16:creationId xmlns:a16="http://schemas.microsoft.com/office/drawing/2014/main" id="{1488811F-1335-4864-9E0B-5959950EA67F}"/>
              </a:ext>
            </a:extLst>
          </p:cNvPr>
          <p:cNvCxnSpPr>
            <a:cxnSpLocks/>
          </p:cNvCxnSpPr>
          <p:nvPr/>
        </p:nvCxnSpPr>
        <p:spPr>
          <a:xfrm>
            <a:off x="485489" y="3279500"/>
            <a:ext cx="530822"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0CAE8E-334A-4BD9-B23B-534A4BBF2DF1}"/>
              </a:ext>
            </a:extLst>
          </p:cNvPr>
          <p:cNvCxnSpPr>
            <a:cxnSpLocks/>
          </p:cNvCxnSpPr>
          <p:nvPr/>
        </p:nvCxnSpPr>
        <p:spPr>
          <a:xfrm flipV="1">
            <a:off x="485489" y="2980501"/>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C143F9-7924-4DB8-B5D1-C047C53B94BE}"/>
              </a:ext>
            </a:extLst>
          </p:cNvPr>
          <p:cNvCxnSpPr>
            <a:cxnSpLocks/>
          </p:cNvCxnSpPr>
          <p:nvPr/>
        </p:nvCxnSpPr>
        <p:spPr>
          <a:xfrm flipV="1">
            <a:off x="485489" y="3130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ADF44C-E351-407B-B01B-A9CD64EE0280}"/>
              </a:ext>
            </a:extLst>
          </p:cNvPr>
          <p:cNvCxnSpPr>
            <a:cxnSpLocks/>
          </p:cNvCxnSpPr>
          <p:nvPr/>
        </p:nvCxnSpPr>
        <p:spPr>
          <a:xfrm flipV="1">
            <a:off x="485489" y="3429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096B97-74DD-4A98-A4B5-6A4F35D42F97}"/>
              </a:ext>
            </a:extLst>
          </p:cNvPr>
          <p:cNvCxnSpPr>
            <a:cxnSpLocks/>
          </p:cNvCxnSpPr>
          <p:nvPr/>
        </p:nvCxnSpPr>
        <p:spPr>
          <a:xfrm flipV="1">
            <a:off x="485489" y="3578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09AB5F-DAEF-4DB3-AC4E-821C7B5C3020}"/>
              </a:ext>
            </a:extLst>
          </p:cNvPr>
          <p:cNvCxnSpPr>
            <a:cxnSpLocks/>
          </p:cNvCxnSpPr>
          <p:nvPr/>
        </p:nvCxnSpPr>
        <p:spPr>
          <a:xfrm flipV="1">
            <a:off x="485489" y="37279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B0F2D9-1F7E-4155-B4DD-484ECC572CBC}"/>
              </a:ext>
            </a:extLst>
          </p:cNvPr>
          <p:cNvCxnSpPr>
            <a:cxnSpLocks/>
          </p:cNvCxnSpPr>
          <p:nvPr/>
        </p:nvCxnSpPr>
        <p:spPr>
          <a:xfrm flipV="1">
            <a:off x="485489" y="3877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sp>
        <p:nvSpPr>
          <p:cNvPr id="33" name="Freeform 5">
            <a:extLst>
              <a:ext uri="{FF2B5EF4-FFF2-40B4-BE49-F238E27FC236}">
                <a16:creationId xmlns:a16="http://schemas.microsoft.com/office/drawing/2014/main" id="{1EBE9F81-AD8F-4F74-879D-8AAD944B9FBD}"/>
              </a:ext>
            </a:extLst>
          </p:cNvPr>
          <p:cNvSpPr>
            <a:spLocks/>
          </p:cNvSpPr>
          <p:nvPr/>
        </p:nvSpPr>
        <p:spPr bwMode="auto">
          <a:xfrm>
            <a:off x="6487400"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96C7">
              <a:alpha val="7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4" name="Freeform 5">
            <a:extLst>
              <a:ext uri="{FF2B5EF4-FFF2-40B4-BE49-F238E27FC236}">
                <a16:creationId xmlns:a16="http://schemas.microsoft.com/office/drawing/2014/main" id="{B08CE886-A473-4278-B92F-BF10A7F86885}"/>
              </a:ext>
            </a:extLst>
          </p:cNvPr>
          <p:cNvSpPr>
            <a:spLocks/>
          </p:cNvSpPr>
          <p:nvPr/>
        </p:nvSpPr>
        <p:spPr bwMode="auto">
          <a:xfrm>
            <a:off x="768513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4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5" name="Freeform 5">
            <a:extLst>
              <a:ext uri="{FF2B5EF4-FFF2-40B4-BE49-F238E27FC236}">
                <a16:creationId xmlns:a16="http://schemas.microsoft.com/office/drawing/2014/main" id="{0D54B368-D274-4174-B8F9-A2863DDA33AA}"/>
              </a:ext>
            </a:extLst>
          </p:cNvPr>
          <p:cNvSpPr>
            <a:spLocks/>
          </p:cNvSpPr>
          <p:nvPr/>
        </p:nvSpPr>
        <p:spPr bwMode="auto">
          <a:xfrm>
            <a:off x="883075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6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23" name="TextBox 23">
            <a:extLst>
              <a:ext uri="{FF2B5EF4-FFF2-40B4-BE49-F238E27FC236}">
                <a16:creationId xmlns:a16="http://schemas.microsoft.com/office/drawing/2014/main" id="{681F3FAC-2CC1-5D80-EA66-CFF24DE5A079}"/>
              </a:ext>
            </a:extLst>
          </p:cNvPr>
          <p:cNvSpPr txBox="1"/>
          <p:nvPr/>
        </p:nvSpPr>
        <p:spPr>
          <a:xfrm>
            <a:off x="1208819" y="2556353"/>
            <a:ext cx="5594799" cy="1446293"/>
          </a:xfrm>
          <a:prstGeom prst="rect">
            <a:avLst/>
          </a:prstGeom>
          <a:noFill/>
        </p:spPr>
        <p:txBody>
          <a:bodyPr wrap="square" rtlCol="0" anchor="ctr">
            <a:spAutoFit/>
          </a:bodyPr>
          <a:lstStyle/>
          <a:p>
            <a:pPr lvl="0" algn="ctr">
              <a:defRPr/>
            </a:pPr>
            <a:r>
              <a:rPr lang="en-US" sz="4399" b="1" dirty="0" err="1">
                <a:solidFill>
                  <a:srgbClr val="023C88"/>
                </a:solidFill>
                <a:latin typeface="Lucida Calligraphy" panose="03010101010101010101" pitchFamily="66" charset="0"/>
                <a:ea typeface="Open Sans Extrabold" panose="020B0906030804020204" pitchFamily="34" charset="0"/>
                <a:cs typeface="Times New Roman" panose="02020603050405020304" pitchFamily="18" charset="0"/>
              </a:rPr>
              <a:t>Réalisation</a:t>
            </a:r>
            <a:r>
              <a:rPr lang="en-US" sz="4399" b="1" dirty="0">
                <a:solidFill>
                  <a:srgbClr val="023C88"/>
                </a:solidFill>
                <a:latin typeface="Lucida Calligraphy" panose="03010101010101010101" pitchFamily="66" charset="0"/>
                <a:ea typeface="Open Sans Extrabold" panose="020B0906030804020204" pitchFamily="34" charset="0"/>
                <a:cs typeface="Times New Roman" panose="02020603050405020304" pitchFamily="18" charset="0"/>
              </a:rPr>
              <a:t> du </a:t>
            </a:r>
            <a:r>
              <a:rPr lang="en-US" sz="4399" b="1" dirty="0" err="1">
                <a:solidFill>
                  <a:srgbClr val="023C88"/>
                </a:solidFill>
                <a:latin typeface="Lucida Calligraphy" panose="03010101010101010101" pitchFamily="66" charset="0"/>
                <a:ea typeface="Open Sans Extrabold" panose="020B0906030804020204" pitchFamily="34" charset="0"/>
                <a:cs typeface="Times New Roman" panose="02020603050405020304" pitchFamily="18" charset="0"/>
              </a:rPr>
              <a:t>projet</a:t>
            </a:r>
            <a:endParaRPr lang="en-US" sz="4800" b="1" dirty="0">
              <a:solidFill>
                <a:srgbClr val="48CAE4"/>
              </a:solidFill>
              <a:latin typeface="Lucida Calligraphy" panose="03010101010101010101" pitchFamily="66" charset="0"/>
              <a:cs typeface="Times New Roman" panose="02020603050405020304" pitchFamily="18" charset="0"/>
            </a:endParaRPr>
          </a:p>
        </p:txBody>
      </p:sp>
      <p:sp>
        <p:nvSpPr>
          <p:cNvPr id="25" name="Rectangle 24">
            <a:extLst>
              <a:ext uri="{FF2B5EF4-FFF2-40B4-BE49-F238E27FC236}">
                <a16:creationId xmlns:a16="http://schemas.microsoft.com/office/drawing/2014/main" id="{C2A0BD0C-0540-2D2E-8FDC-511244FF02FC}"/>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6EB2E519-2EE6-7F06-5F3E-AFEF371D56CC}"/>
              </a:ext>
            </a:extLst>
          </p:cNvPr>
          <p:cNvSpPr txBox="1"/>
          <p:nvPr/>
        </p:nvSpPr>
        <p:spPr>
          <a:xfrm>
            <a:off x="2208656" y="6360884"/>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4221325818"/>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500" fill="hold"/>
                                        <p:tgtEl>
                                          <p:spTgt spid="23"/>
                                        </p:tgtEl>
                                        <p:attrNameLst>
                                          <p:attrName>ppt_x</p:attrName>
                                        </p:attrNameLst>
                                      </p:cBhvr>
                                      <p:tavLst>
                                        <p:tav tm="0">
                                          <p:val>
                                            <p:strVal val="0-#ppt_w/2"/>
                                          </p:val>
                                        </p:tav>
                                        <p:tav tm="100000">
                                          <p:val>
                                            <p:strVal val="#ppt_x"/>
                                          </p:val>
                                        </p:tav>
                                      </p:tavLst>
                                    </p:anim>
                                    <p:anim calcmode="lin" valueType="num">
                                      <p:cBhvr additive="base">
                                        <p:cTn id="8" dur="1500" fill="hold"/>
                                        <p:tgtEl>
                                          <p:spTgt spid="2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0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300"/>
                                        <p:tgtEl>
                                          <p:spTgt spid="33"/>
                                        </p:tgtEl>
                                      </p:cBhvr>
                                    </p:animEffect>
                                  </p:childTnLst>
                                </p:cTn>
                              </p:par>
                              <p:par>
                                <p:cTn id="12" presetID="10" presetClass="entr" presetSubtype="0" fill="hold" grpId="0" nodeType="withEffect">
                                  <p:stCondLst>
                                    <p:cond delay="150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300"/>
                                        <p:tgtEl>
                                          <p:spTgt spid="34"/>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2428289"/>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2435743"/>
            <a:ext cx="2328400"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2071595"/>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2090671"/>
            <a:ext cx="950791" cy="307777"/>
          </a:xfrm>
          <a:prstGeom prst="rect">
            <a:avLst/>
          </a:prstGeom>
          <a:noFill/>
        </p:spPr>
        <p:txBody>
          <a:bodyPr wrap="square" rtlCol="0">
            <a:spAutoFit/>
          </a:bodyPr>
          <a:lstStyle/>
          <a:p>
            <a:pPr algn="ctr"/>
            <a:r>
              <a:rPr lang="en-US" sz="1400" dirty="0"/>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2078153"/>
            <a:ext cx="1193902" cy="307777"/>
          </a:xfrm>
          <a:prstGeom prst="rect">
            <a:avLst/>
          </a:prstGeom>
          <a:noFill/>
        </p:spPr>
        <p:txBody>
          <a:bodyPr wrap="square" rtlCol="0">
            <a:spAutoFit/>
          </a:bodyPr>
          <a:lstStyle/>
          <a:p>
            <a:pPr algn="ctr"/>
            <a:r>
              <a:rPr lang="en-US" sz="1400" dirty="0"/>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2090671"/>
            <a:ext cx="1328888" cy="307777"/>
          </a:xfrm>
          <a:prstGeom prst="rect">
            <a:avLst/>
          </a:prstGeom>
          <a:noFill/>
        </p:spPr>
        <p:txBody>
          <a:bodyPr wrap="square" rtlCol="0">
            <a:spAutoFit/>
          </a:bodyPr>
          <a:lstStyle/>
          <a:p>
            <a:pPr algn="ctr"/>
            <a:r>
              <a:rPr lang="en-US" sz="1400" dirty="0"/>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2585347"/>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Oval 12">
            <a:extLst>
              <a:ext uri="{FF2B5EF4-FFF2-40B4-BE49-F238E27FC236}">
                <a16:creationId xmlns:a16="http://schemas.microsoft.com/office/drawing/2014/main" id="{48F9E6D5-8FFE-4664-90A3-CFAE694A7966}"/>
              </a:ext>
            </a:extLst>
          </p:cNvPr>
          <p:cNvSpPr/>
          <p:nvPr/>
        </p:nvSpPr>
        <p:spPr>
          <a:xfrm>
            <a:off x="3076367" y="-2604423"/>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Oval 15">
            <a:extLst>
              <a:ext uri="{FF2B5EF4-FFF2-40B4-BE49-F238E27FC236}">
                <a16:creationId xmlns:a16="http://schemas.microsoft.com/office/drawing/2014/main" id="{84C9464D-4CC7-4F2F-A906-827404B6936D}"/>
              </a:ext>
            </a:extLst>
          </p:cNvPr>
          <p:cNvSpPr/>
          <p:nvPr/>
        </p:nvSpPr>
        <p:spPr>
          <a:xfrm>
            <a:off x="5757192" y="-2591905"/>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Oval 18">
            <a:extLst>
              <a:ext uri="{FF2B5EF4-FFF2-40B4-BE49-F238E27FC236}">
                <a16:creationId xmlns:a16="http://schemas.microsoft.com/office/drawing/2014/main" id="{2AAFCE29-09C4-4BF2-8B02-7A796D2EF1C0}"/>
              </a:ext>
            </a:extLst>
          </p:cNvPr>
          <p:cNvSpPr/>
          <p:nvPr/>
        </p:nvSpPr>
        <p:spPr>
          <a:xfrm>
            <a:off x="8295208" y="-2604423"/>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Oval 21">
            <a:extLst>
              <a:ext uri="{FF2B5EF4-FFF2-40B4-BE49-F238E27FC236}">
                <a16:creationId xmlns:a16="http://schemas.microsoft.com/office/drawing/2014/main" id="{F1E9CB11-1053-406E-804D-19D20FAE42DB}"/>
              </a:ext>
            </a:extLst>
          </p:cNvPr>
          <p:cNvSpPr/>
          <p:nvPr/>
        </p:nvSpPr>
        <p:spPr>
          <a:xfrm>
            <a:off x="10791299" y="-2585347"/>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2071595"/>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29" name="ZoneTexte 28">
            <a:extLst>
              <a:ext uri="{FF2B5EF4-FFF2-40B4-BE49-F238E27FC236}">
                <a16:creationId xmlns:a16="http://schemas.microsoft.com/office/drawing/2014/main" id="{1FA51F6F-2517-4CDE-810A-0E70E8569817}"/>
              </a:ext>
            </a:extLst>
          </p:cNvPr>
          <p:cNvSpPr txBox="1"/>
          <p:nvPr/>
        </p:nvSpPr>
        <p:spPr>
          <a:xfrm>
            <a:off x="316499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0" name="ZoneTexte 29">
            <a:extLst>
              <a:ext uri="{FF2B5EF4-FFF2-40B4-BE49-F238E27FC236}">
                <a16:creationId xmlns:a16="http://schemas.microsoft.com/office/drawing/2014/main" id="{7A870D2C-2641-4CDA-9A20-C57CF3A0C538}"/>
              </a:ext>
            </a:extLst>
          </p:cNvPr>
          <p:cNvSpPr txBox="1"/>
          <p:nvPr/>
        </p:nvSpPr>
        <p:spPr>
          <a:xfrm>
            <a:off x="5852130" y="-2522675"/>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1CD8FC4C-7F27-4BFF-A9A8-075FFA7D9A6D}"/>
              </a:ext>
            </a:extLst>
          </p:cNvPr>
          <p:cNvSpPr txBox="1"/>
          <p:nvPr/>
        </p:nvSpPr>
        <p:spPr>
          <a:xfrm>
            <a:off x="839014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8" name="Titre 1">
            <a:extLst>
              <a:ext uri="{FF2B5EF4-FFF2-40B4-BE49-F238E27FC236}">
                <a16:creationId xmlns:a16="http://schemas.microsoft.com/office/drawing/2014/main" id="{60932756-1423-2737-BBE0-17851401E8C8}"/>
              </a:ext>
            </a:extLst>
          </p:cNvPr>
          <p:cNvSpPr txBox="1">
            <a:spLocks/>
          </p:cNvSpPr>
          <p:nvPr/>
        </p:nvSpPr>
        <p:spPr>
          <a:xfrm>
            <a:off x="576161" y="1021837"/>
            <a:ext cx="4601389" cy="7749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b="1" dirty="0">
                <a:solidFill>
                  <a:srgbClr val="0096C7"/>
                </a:solidFill>
                <a:latin typeface="Times New Roman" panose="02020603050405020304" pitchFamily="18" charset="0"/>
                <a:cs typeface="Times New Roman" panose="02020603050405020304" pitchFamily="18" charset="0"/>
              </a:rPr>
              <a:t>Outils de développement</a:t>
            </a:r>
          </a:p>
        </p:txBody>
      </p:sp>
      <p:sp>
        <p:nvSpPr>
          <p:cNvPr id="13" name="Rectangle 12">
            <a:extLst>
              <a:ext uri="{FF2B5EF4-FFF2-40B4-BE49-F238E27FC236}">
                <a16:creationId xmlns:a16="http://schemas.microsoft.com/office/drawing/2014/main" id="{19FC94DA-6C78-2A8A-C06A-4820F1A1BE37}"/>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9" name="Image 38">
            <a:extLst>
              <a:ext uri="{FF2B5EF4-FFF2-40B4-BE49-F238E27FC236}">
                <a16:creationId xmlns:a16="http://schemas.microsoft.com/office/drawing/2014/main" id="{24F69BA9-C238-5971-FAB5-F8B4F4C86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17" y="2909169"/>
            <a:ext cx="1915636" cy="1790082"/>
          </a:xfrm>
          <a:prstGeom prst="rect">
            <a:avLst/>
          </a:prstGeom>
        </p:spPr>
      </p:pic>
      <p:pic>
        <p:nvPicPr>
          <p:cNvPr id="45" name="Image 44">
            <a:extLst>
              <a:ext uri="{FF2B5EF4-FFF2-40B4-BE49-F238E27FC236}">
                <a16:creationId xmlns:a16="http://schemas.microsoft.com/office/drawing/2014/main" id="{90AC4834-96F3-9779-95A9-CBDF73C1A0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40" y="1467719"/>
            <a:ext cx="1932143" cy="1441450"/>
          </a:xfrm>
          <a:prstGeom prst="rect">
            <a:avLst/>
          </a:prstGeom>
        </p:spPr>
      </p:pic>
      <p:pic>
        <p:nvPicPr>
          <p:cNvPr id="46" name="Image 45">
            <a:extLst>
              <a:ext uri="{FF2B5EF4-FFF2-40B4-BE49-F238E27FC236}">
                <a16:creationId xmlns:a16="http://schemas.microsoft.com/office/drawing/2014/main" id="{A47B62E6-97BD-2915-D50F-570CF8D2E8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8471" y="2848281"/>
            <a:ext cx="2250131" cy="1779720"/>
          </a:xfrm>
          <a:prstGeom prst="rect">
            <a:avLst/>
          </a:prstGeom>
        </p:spPr>
      </p:pic>
      <p:pic>
        <p:nvPicPr>
          <p:cNvPr id="47" name="Picture 5" descr="C:\Users\TOUMARTE\Desktop\angularjs.png">
            <a:extLst>
              <a:ext uri="{FF2B5EF4-FFF2-40B4-BE49-F238E27FC236}">
                <a16:creationId xmlns:a16="http://schemas.microsoft.com/office/drawing/2014/main" id="{AAB4B0F1-25A2-04D4-B0A2-506B3B136E06}"/>
              </a:ext>
            </a:extLst>
          </p:cNvPr>
          <p:cNvPicPr>
            <a:picLocks noChangeAspect="1" noChangeArrowheads="1"/>
          </p:cNvPicPr>
          <p:nvPr/>
        </p:nvPicPr>
        <p:blipFill>
          <a:blip r:embed="rId6"/>
          <a:srcRect/>
          <a:stretch>
            <a:fillRect/>
          </a:stretch>
        </p:blipFill>
        <p:spPr bwMode="auto">
          <a:xfrm>
            <a:off x="4962218" y="3700832"/>
            <a:ext cx="2579299" cy="2579299"/>
          </a:xfrm>
          <a:prstGeom prst="rect">
            <a:avLst/>
          </a:prstGeom>
          <a:noFill/>
        </p:spPr>
      </p:pic>
      <p:sp>
        <p:nvSpPr>
          <p:cNvPr id="55" name="Triangle isocèle 54">
            <a:extLst>
              <a:ext uri="{FF2B5EF4-FFF2-40B4-BE49-F238E27FC236}">
                <a16:creationId xmlns:a16="http://schemas.microsoft.com/office/drawing/2014/main" id="{F98AB2B2-5A7C-A9A2-150E-E3C18B492EFA}"/>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Rectangle: Rounded Corners 3">
            <a:extLst>
              <a:ext uri="{FF2B5EF4-FFF2-40B4-BE49-F238E27FC236}">
                <a16:creationId xmlns:a16="http://schemas.microsoft.com/office/drawing/2014/main" id="{9B885C14-6F39-B0AD-702B-97FD3124A583}"/>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4">
            <a:extLst>
              <a:ext uri="{FF2B5EF4-FFF2-40B4-BE49-F238E27FC236}">
                <a16:creationId xmlns:a16="http://schemas.microsoft.com/office/drawing/2014/main" id="{4ED7AA88-47F5-37C3-1A50-0D764B17551F}"/>
              </a:ext>
            </a:extLst>
          </p:cNvPr>
          <p:cNvSpPr/>
          <p:nvPr/>
        </p:nvSpPr>
        <p:spPr>
          <a:xfrm>
            <a:off x="1606923" y="345602"/>
            <a:ext cx="5407241" cy="209569"/>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9">
            <a:extLst>
              <a:ext uri="{FF2B5EF4-FFF2-40B4-BE49-F238E27FC236}">
                <a16:creationId xmlns:a16="http://schemas.microsoft.com/office/drawing/2014/main" id="{7D3DEB6B-6F46-3696-81C0-9CF5628E2D51}"/>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0" name="Rectangle: Rounded Corners 4">
            <a:extLst>
              <a:ext uri="{FF2B5EF4-FFF2-40B4-BE49-F238E27FC236}">
                <a16:creationId xmlns:a16="http://schemas.microsoft.com/office/drawing/2014/main" id="{F5E703D6-FA5D-3AB3-58E9-1C42C0A26166}"/>
              </a:ext>
            </a:extLst>
          </p:cNvPr>
          <p:cNvSpPr/>
          <p:nvPr/>
        </p:nvSpPr>
        <p:spPr>
          <a:xfrm>
            <a:off x="7014165" y="357876"/>
            <a:ext cx="1773876" cy="210825"/>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2">
            <a:extLst>
              <a:ext uri="{FF2B5EF4-FFF2-40B4-BE49-F238E27FC236}">
                <a16:creationId xmlns:a16="http://schemas.microsoft.com/office/drawing/2014/main" id="{E9B2041A-133E-023D-D299-4E83BB355819}"/>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2" name="Oval 15">
            <a:extLst>
              <a:ext uri="{FF2B5EF4-FFF2-40B4-BE49-F238E27FC236}">
                <a16:creationId xmlns:a16="http://schemas.microsoft.com/office/drawing/2014/main" id="{D9AC0836-84C8-FC5C-1A39-77C73575B87B}"/>
              </a:ext>
            </a:extLst>
          </p:cNvPr>
          <p:cNvSpPr/>
          <p:nvPr/>
        </p:nvSpPr>
        <p:spPr>
          <a:xfrm>
            <a:off x="5092175" y="251216"/>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Oval 18">
            <a:extLst>
              <a:ext uri="{FF2B5EF4-FFF2-40B4-BE49-F238E27FC236}">
                <a16:creationId xmlns:a16="http://schemas.microsoft.com/office/drawing/2014/main" id="{D0147496-CEBB-EF1C-3897-6A76690AA214}"/>
              </a:ext>
            </a:extLst>
          </p:cNvPr>
          <p:cNvSpPr/>
          <p:nvPr/>
        </p:nvSpPr>
        <p:spPr>
          <a:xfrm>
            <a:off x="6940108"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Oval 21">
            <a:extLst>
              <a:ext uri="{FF2B5EF4-FFF2-40B4-BE49-F238E27FC236}">
                <a16:creationId xmlns:a16="http://schemas.microsoft.com/office/drawing/2014/main" id="{BAD6FDD4-44F9-B17E-0467-EC946D05C96C}"/>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9" name="ZoneTexte 48">
            <a:extLst>
              <a:ext uri="{FF2B5EF4-FFF2-40B4-BE49-F238E27FC236}">
                <a16:creationId xmlns:a16="http://schemas.microsoft.com/office/drawing/2014/main" id="{C9355ABD-E87A-677D-E494-D84AA42D96E6}"/>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0" name="ZoneTexte 49">
            <a:extLst>
              <a:ext uri="{FF2B5EF4-FFF2-40B4-BE49-F238E27FC236}">
                <a16:creationId xmlns:a16="http://schemas.microsoft.com/office/drawing/2014/main" id="{3EF4EFCF-E900-972E-2158-34C327ACE1CC}"/>
              </a:ext>
            </a:extLst>
          </p:cNvPr>
          <p:cNvSpPr txBox="1"/>
          <p:nvPr/>
        </p:nvSpPr>
        <p:spPr>
          <a:xfrm>
            <a:off x="5118579"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1" name="ZoneTexte 50">
            <a:extLst>
              <a:ext uri="{FF2B5EF4-FFF2-40B4-BE49-F238E27FC236}">
                <a16:creationId xmlns:a16="http://schemas.microsoft.com/office/drawing/2014/main" id="{2A6D9D90-1D00-881E-2516-C71A5BF4BA6E}"/>
              </a:ext>
            </a:extLst>
          </p:cNvPr>
          <p:cNvSpPr txBox="1"/>
          <p:nvPr/>
        </p:nvSpPr>
        <p:spPr>
          <a:xfrm>
            <a:off x="6964783"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2" name="TextBox 16">
            <a:extLst>
              <a:ext uri="{FF2B5EF4-FFF2-40B4-BE49-F238E27FC236}">
                <a16:creationId xmlns:a16="http://schemas.microsoft.com/office/drawing/2014/main" id="{95278881-1DF5-2FB5-52D6-FCFDB9C2CED7}"/>
              </a:ext>
            </a:extLst>
          </p:cNvPr>
          <p:cNvSpPr txBox="1"/>
          <p:nvPr/>
        </p:nvSpPr>
        <p:spPr>
          <a:xfrm>
            <a:off x="7864493" y="603986"/>
            <a:ext cx="2029478" cy="253916"/>
          </a:xfrm>
          <a:prstGeom prst="rect">
            <a:avLst/>
          </a:prstGeom>
          <a:noFill/>
        </p:spPr>
        <p:txBody>
          <a:bodyPr wrap="square" rtlCol="0">
            <a:spAutoFit/>
          </a:bodyPr>
          <a:lstStyle/>
          <a:p>
            <a:pPr algn="ctr"/>
            <a:r>
              <a:rPr lang="en-US" sz="1050" b="1" dirty="0" err="1">
                <a:solidFill>
                  <a:srgbClr val="002060"/>
                </a:solidFill>
              </a:rPr>
              <a:t>Réalisation</a:t>
            </a:r>
            <a:r>
              <a:rPr lang="en-US" sz="1050" b="1" dirty="0">
                <a:solidFill>
                  <a:srgbClr val="002060"/>
                </a:solidFill>
              </a:rPr>
              <a:t> du </a:t>
            </a:r>
            <a:r>
              <a:rPr lang="en-US" sz="1050" b="1" dirty="0" err="1">
                <a:solidFill>
                  <a:srgbClr val="002060"/>
                </a:solidFill>
              </a:rPr>
              <a:t>projet</a:t>
            </a:r>
            <a:endParaRPr lang="en-US" sz="1050" b="1" dirty="0">
              <a:solidFill>
                <a:srgbClr val="002060"/>
              </a:solidFill>
            </a:endParaRPr>
          </a:p>
        </p:txBody>
      </p:sp>
      <p:sp>
        <p:nvSpPr>
          <p:cNvPr id="53" name="Oval 21">
            <a:extLst>
              <a:ext uri="{FF2B5EF4-FFF2-40B4-BE49-F238E27FC236}">
                <a16:creationId xmlns:a16="http://schemas.microsoft.com/office/drawing/2014/main" id="{22D27271-CC56-7741-D8D8-765AE58919E3}"/>
              </a:ext>
            </a:extLst>
          </p:cNvPr>
          <p:cNvSpPr/>
          <p:nvPr/>
        </p:nvSpPr>
        <p:spPr>
          <a:xfrm>
            <a:off x="8699145"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3" name="ZoneTexte 2">
            <a:extLst>
              <a:ext uri="{FF2B5EF4-FFF2-40B4-BE49-F238E27FC236}">
                <a16:creationId xmlns:a16="http://schemas.microsoft.com/office/drawing/2014/main" id="{51CE1230-6A7F-AA82-BC2B-B030D7E59FDD}"/>
              </a:ext>
            </a:extLst>
          </p:cNvPr>
          <p:cNvSpPr txBox="1"/>
          <p:nvPr/>
        </p:nvSpPr>
        <p:spPr>
          <a:xfrm>
            <a:off x="2245240" y="6383560"/>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65529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1000" fill="hold"/>
                                        <p:tgtEl>
                                          <p:spTgt spid="40"/>
                                        </p:tgtEl>
                                        <p:attrNameLst>
                                          <p:attrName>ppt_x</p:attrName>
                                        </p:attrNameLst>
                                      </p:cBhvr>
                                      <p:tavLst>
                                        <p:tav tm="0">
                                          <p:val>
                                            <p:strVal val="#ppt_x-#ppt_w/2"/>
                                          </p:val>
                                        </p:tav>
                                        <p:tav tm="100000">
                                          <p:val>
                                            <p:strVal val="#ppt_x"/>
                                          </p:val>
                                        </p:tav>
                                      </p:tavLst>
                                    </p:anim>
                                    <p:anim calcmode="lin" valueType="num">
                                      <p:cBhvr>
                                        <p:cTn id="8" dur="1000" fill="hold"/>
                                        <p:tgtEl>
                                          <p:spTgt spid="40"/>
                                        </p:tgtEl>
                                        <p:attrNameLst>
                                          <p:attrName>ppt_y</p:attrName>
                                        </p:attrNameLst>
                                      </p:cBhvr>
                                      <p:tavLst>
                                        <p:tav tm="0">
                                          <p:val>
                                            <p:strVal val="#ppt_y"/>
                                          </p:val>
                                        </p:tav>
                                        <p:tav tm="100000">
                                          <p:val>
                                            <p:strVal val="#ppt_y"/>
                                          </p:val>
                                        </p:tav>
                                      </p:tavLst>
                                    </p:anim>
                                    <p:anim calcmode="lin" valueType="num">
                                      <p:cBhvr>
                                        <p:cTn id="9" dur="1000" fill="hold"/>
                                        <p:tgtEl>
                                          <p:spTgt spid="40"/>
                                        </p:tgtEl>
                                        <p:attrNameLst>
                                          <p:attrName>ppt_w</p:attrName>
                                        </p:attrNameLst>
                                      </p:cBhvr>
                                      <p:tavLst>
                                        <p:tav tm="0">
                                          <p:val>
                                            <p:fltVal val="0"/>
                                          </p:val>
                                        </p:tav>
                                        <p:tav tm="100000">
                                          <p:val>
                                            <p:strVal val="#ppt_w"/>
                                          </p:val>
                                        </p:tav>
                                      </p:tavLst>
                                    </p:anim>
                                    <p:anim calcmode="lin" valueType="num">
                                      <p:cBhvr>
                                        <p:cTn id="10" dur="1000" fill="hold"/>
                                        <p:tgtEl>
                                          <p:spTgt spid="40"/>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 presetClass="emph" presetSubtype="2" fill="hold" nodeType="afterEffect">
                                  <p:stCondLst>
                                    <p:cond delay="0"/>
                                  </p:stCondLst>
                                  <p:childTnLst>
                                    <p:animClr clrSpc="rgb" dir="cw">
                                      <p:cBhvr>
                                        <p:cTn id="13" dur="1000" fill="hold"/>
                                        <p:tgtEl>
                                          <p:spTgt spid="53"/>
                                        </p:tgtEl>
                                        <p:attrNameLst>
                                          <p:attrName>fillcolor</p:attrName>
                                        </p:attrNameLst>
                                      </p:cBhvr>
                                      <p:to>
                                        <a:srgbClr val="0096C7"/>
                                      </p:to>
                                    </p:animClr>
                                    <p:set>
                                      <p:cBhvr>
                                        <p:cTn id="14" dur="1000" fill="hold"/>
                                        <p:tgtEl>
                                          <p:spTgt spid="53"/>
                                        </p:tgtEl>
                                        <p:attrNameLst>
                                          <p:attrName>fill.type</p:attrName>
                                        </p:attrNameLst>
                                      </p:cBhvr>
                                      <p:to>
                                        <p:strVal val="solid"/>
                                      </p:to>
                                    </p:set>
                                    <p:set>
                                      <p:cBhvr>
                                        <p:cTn id="15" dur="1000" fill="hold"/>
                                        <p:tgtEl>
                                          <p:spTgt spid="53"/>
                                        </p:tgtEl>
                                        <p:attrNameLst>
                                          <p:attrName>fill.on</p:attrName>
                                        </p:attrNameLst>
                                      </p:cBhvr>
                                      <p:to>
                                        <p:strVal val="true"/>
                                      </p:to>
                                    </p:set>
                                  </p:childTnLst>
                                </p:cTn>
                              </p:par>
                              <p:par>
                                <p:cTn id="16" presetID="2" presetClass="entr" presetSubtype="8"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 calcmode="lin" valueType="num">
                                      <p:cBhvr additive="base">
                                        <p:cTn id="18" dur="500" fill="hold"/>
                                        <p:tgtEl>
                                          <p:spTgt spid="52"/>
                                        </p:tgtEl>
                                        <p:attrNameLst>
                                          <p:attrName>ppt_x</p:attrName>
                                        </p:attrNameLst>
                                      </p:cBhvr>
                                      <p:tavLst>
                                        <p:tav tm="0">
                                          <p:val>
                                            <p:strVal val="0-#ppt_w/2"/>
                                          </p:val>
                                        </p:tav>
                                        <p:tav tm="100000">
                                          <p:val>
                                            <p:strVal val="#ppt_x"/>
                                          </p:val>
                                        </p:tav>
                                      </p:tavLst>
                                    </p:anim>
                                    <p:anim calcmode="lin" valueType="num">
                                      <p:cBhvr additive="base">
                                        <p:cTn id="19" dur="500" fill="hold"/>
                                        <p:tgtEl>
                                          <p:spTgt spid="52"/>
                                        </p:tgtEl>
                                        <p:attrNameLst>
                                          <p:attrName>ppt_y</p:attrName>
                                        </p:attrNameLst>
                                      </p:cBhvr>
                                      <p:tavLst>
                                        <p:tav tm="0">
                                          <p:val>
                                            <p:strVal val="#ppt_y"/>
                                          </p:val>
                                        </p:tav>
                                        <p:tav tm="100000">
                                          <p:val>
                                            <p:strVal val="#ppt_y"/>
                                          </p:val>
                                        </p:tav>
                                      </p:tavLst>
                                    </p:anim>
                                  </p:childTnLst>
                                </p:cTn>
                              </p:par>
                            </p:childTnLst>
                          </p:cTn>
                        </p:par>
                        <p:par>
                          <p:cTn id="20" fill="hold">
                            <p:stCondLst>
                              <p:cond delay="2000"/>
                            </p:stCondLst>
                            <p:childTnLst>
                              <p:par>
                                <p:cTn id="21" presetID="2" presetClass="entr" presetSubtype="8"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 calcmode="lin" valueType="num">
                                      <p:cBhvr additive="base">
                                        <p:cTn id="23" dur="500" fill="hold"/>
                                        <p:tgtEl>
                                          <p:spTgt spid="48"/>
                                        </p:tgtEl>
                                        <p:attrNameLst>
                                          <p:attrName>ppt_x</p:attrName>
                                        </p:attrNameLst>
                                      </p:cBhvr>
                                      <p:tavLst>
                                        <p:tav tm="0">
                                          <p:val>
                                            <p:strVal val="0-#ppt_w/2"/>
                                          </p:val>
                                        </p:tav>
                                        <p:tav tm="100000">
                                          <p:val>
                                            <p:strVal val="#ppt_x"/>
                                          </p:val>
                                        </p:tav>
                                      </p:tavLst>
                                    </p:anim>
                                    <p:anim calcmode="lin" valueType="num">
                                      <p:cBhvr additive="base">
                                        <p:cTn id="24" dur="500" fill="hold"/>
                                        <p:tgtEl>
                                          <p:spTgt spid="48"/>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fltVal val="0"/>
                                          </p:val>
                                        </p:tav>
                                        <p:tav tm="100000">
                                          <p:val>
                                            <p:strVal val="#ppt_w"/>
                                          </p:val>
                                        </p:tav>
                                      </p:tavLst>
                                    </p:anim>
                                    <p:anim calcmode="lin" valueType="num">
                                      <p:cBhvr>
                                        <p:cTn id="29" dur="500" fill="hold"/>
                                        <p:tgtEl>
                                          <p:spTgt spid="39"/>
                                        </p:tgtEl>
                                        <p:attrNameLst>
                                          <p:attrName>ppt_h</p:attrName>
                                        </p:attrNameLst>
                                      </p:cBhvr>
                                      <p:tavLst>
                                        <p:tav tm="0">
                                          <p:val>
                                            <p:fltVal val="0"/>
                                          </p:val>
                                        </p:tav>
                                        <p:tav tm="100000">
                                          <p:val>
                                            <p:strVal val="#ppt_h"/>
                                          </p:val>
                                        </p:tav>
                                      </p:tavLst>
                                    </p:anim>
                                    <p:animEffect transition="in" filter="fade">
                                      <p:cBhvr>
                                        <p:cTn id="30" dur="500"/>
                                        <p:tgtEl>
                                          <p:spTgt spid="39"/>
                                        </p:tgtEl>
                                      </p:cBhvr>
                                    </p:animEffect>
                                  </p:childTnLst>
                                </p:cTn>
                              </p:par>
                            </p:childTnLst>
                          </p:cTn>
                        </p:par>
                        <p:par>
                          <p:cTn id="31" fill="hold">
                            <p:stCondLst>
                              <p:cond delay="3000"/>
                            </p:stCondLst>
                            <p:childTnLst>
                              <p:par>
                                <p:cTn id="32" presetID="53" presetClass="entr" presetSubtype="16" fill="hold" nodeType="after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500" fill="hold"/>
                                        <p:tgtEl>
                                          <p:spTgt spid="45"/>
                                        </p:tgtEl>
                                        <p:attrNameLst>
                                          <p:attrName>ppt_w</p:attrName>
                                        </p:attrNameLst>
                                      </p:cBhvr>
                                      <p:tavLst>
                                        <p:tav tm="0">
                                          <p:val>
                                            <p:fltVal val="0"/>
                                          </p:val>
                                        </p:tav>
                                        <p:tav tm="100000">
                                          <p:val>
                                            <p:strVal val="#ppt_w"/>
                                          </p:val>
                                        </p:tav>
                                      </p:tavLst>
                                    </p:anim>
                                    <p:anim calcmode="lin" valueType="num">
                                      <p:cBhvr>
                                        <p:cTn id="35" dur="500" fill="hold"/>
                                        <p:tgtEl>
                                          <p:spTgt spid="45"/>
                                        </p:tgtEl>
                                        <p:attrNameLst>
                                          <p:attrName>ppt_h</p:attrName>
                                        </p:attrNameLst>
                                      </p:cBhvr>
                                      <p:tavLst>
                                        <p:tav tm="0">
                                          <p:val>
                                            <p:fltVal val="0"/>
                                          </p:val>
                                        </p:tav>
                                        <p:tav tm="100000">
                                          <p:val>
                                            <p:strVal val="#ppt_h"/>
                                          </p:val>
                                        </p:tav>
                                      </p:tavLst>
                                    </p:anim>
                                    <p:animEffect transition="in" filter="fade">
                                      <p:cBhvr>
                                        <p:cTn id="36" dur="500"/>
                                        <p:tgtEl>
                                          <p:spTgt spid="45"/>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Effect transition="in" filter="fade">
                                      <p:cBhvr>
                                        <p:cTn id="42" dur="500"/>
                                        <p:tgtEl>
                                          <p:spTgt spid="47"/>
                                        </p:tgtEl>
                                      </p:cBhvr>
                                    </p:animEffect>
                                  </p:childTnLst>
                                </p:cTn>
                              </p:par>
                            </p:childTnLst>
                          </p:cTn>
                        </p:par>
                        <p:par>
                          <p:cTn id="43" fill="hold">
                            <p:stCondLst>
                              <p:cond delay="4000"/>
                            </p:stCondLst>
                            <p:childTnLst>
                              <p:par>
                                <p:cTn id="44" presetID="53" presetClass="entr" presetSubtype="16" fill="hold" nodeType="after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p:cTn id="46" dur="500" fill="hold"/>
                                        <p:tgtEl>
                                          <p:spTgt spid="46"/>
                                        </p:tgtEl>
                                        <p:attrNameLst>
                                          <p:attrName>ppt_w</p:attrName>
                                        </p:attrNameLst>
                                      </p:cBhvr>
                                      <p:tavLst>
                                        <p:tav tm="0">
                                          <p:val>
                                            <p:fltVal val="0"/>
                                          </p:val>
                                        </p:tav>
                                        <p:tav tm="100000">
                                          <p:val>
                                            <p:strVal val="#ppt_w"/>
                                          </p:val>
                                        </p:tav>
                                      </p:tavLst>
                                    </p:anim>
                                    <p:anim calcmode="lin" valueType="num">
                                      <p:cBhvr>
                                        <p:cTn id="47" dur="500" fill="hold"/>
                                        <p:tgtEl>
                                          <p:spTgt spid="46"/>
                                        </p:tgtEl>
                                        <p:attrNameLst>
                                          <p:attrName>ppt_h</p:attrName>
                                        </p:attrNameLst>
                                      </p:cBhvr>
                                      <p:tavLst>
                                        <p:tav tm="0">
                                          <p:val>
                                            <p:fltVal val="0"/>
                                          </p:val>
                                        </p:tav>
                                        <p:tav tm="100000">
                                          <p:val>
                                            <p:strVal val="#ppt_h"/>
                                          </p:val>
                                        </p:tav>
                                      </p:tavLst>
                                    </p:anim>
                                    <p:animEffect transition="in" filter="fade">
                                      <p:cBhvr>
                                        <p:cTn id="4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0" grpId="0" animBg="1"/>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2428289"/>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2435743"/>
            <a:ext cx="2328400"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2071595"/>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2090671"/>
            <a:ext cx="950791" cy="307777"/>
          </a:xfrm>
          <a:prstGeom prst="rect">
            <a:avLst/>
          </a:prstGeom>
          <a:noFill/>
        </p:spPr>
        <p:txBody>
          <a:bodyPr wrap="square" rtlCol="0">
            <a:spAutoFit/>
          </a:bodyPr>
          <a:lstStyle/>
          <a:p>
            <a:pPr algn="ctr"/>
            <a:r>
              <a:rPr lang="en-US" sz="1400" dirty="0"/>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2078153"/>
            <a:ext cx="1193902" cy="307777"/>
          </a:xfrm>
          <a:prstGeom prst="rect">
            <a:avLst/>
          </a:prstGeom>
          <a:noFill/>
        </p:spPr>
        <p:txBody>
          <a:bodyPr wrap="square" rtlCol="0">
            <a:spAutoFit/>
          </a:bodyPr>
          <a:lstStyle/>
          <a:p>
            <a:pPr algn="ctr"/>
            <a:r>
              <a:rPr lang="en-US" sz="1400" dirty="0"/>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2090671"/>
            <a:ext cx="1328888" cy="307777"/>
          </a:xfrm>
          <a:prstGeom prst="rect">
            <a:avLst/>
          </a:prstGeom>
          <a:noFill/>
        </p:spPr>
        <p:txBody>
          <a:bodyPr wrap="square" rtlCol="0">
            <a:spAutoFit/>
          </a:bodyPr>
          <a:lstStyle/>
          <a:p>
            <a:pPr algn="ctr"/>
            <a:r>
              <a:rPr lang="en-US" sz="1400" dirty="0"/>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2585347"/>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Oval 12">
            <a:extLst>
              <a:ext uri="{FF2B5EF4-FFF2-40B4-BE49-F238E27FC236}">
                <a16:creationId xmlns:a16="http://schemas.microsoft.com/office/drawing/2014/main" id="{48F9E6D5-8FFE-4664-90A3-CFAE694A7966}"/>
              </a:ext>
            </a:extLst>
          </p:cNvPr>
          <p:cNvSpPr/>
          <p:nvPr/>
        </p:nvSpPr>
        <p:spPr>
          <a:xfrm>
            <a:off x="3076367" y="-2604423"/>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Oval 15">
            <a:extLst>
              <a:ext uri="{FF2B5EF4-FFF2-40B4-BE49-F238E27FC236}">
                <a16:creationId xmlns:a16="http://schemas.microsoft.com/office/drawing/2014/main" id="{84C9464D-4CC7-4F2F-A906-827404B6936D}"/>
              </a:ext>
            </a:extLst>
          </p:cNvPr>
          <p:cNvSpPr/>
          <p:nvPr/>
        </p:nvSpPr>
        <p:spPr>
          <a:xfrm>
            <a:off x="5757192" y="-2591905"/>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Oval 18">
            <a:extLst>
              <a:ext uri="{FF2B5EF4-FFF2-40B4-BE49-F238E27FC236}">
                <a16:creationId xmlns:a16="http://schemas.microsoft.com/office/drawing/2014/main" id="{2AAFCE29-09C4-4BF2-8B02-7A796D2EF1C0}"/>
              </a:ext>
            </a:extLst>
          </p:cNvPr>
          <p:cNvSpPr/>
          <p:nvPr/>
        </p:nvSpPr>
        <p:spPr>
          <a:xfrm>
            <a:off x="8295208" y="-2604423"/>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Oval 21">
            <a:extLst>
              <a:ext uri="{FF2B5EF4-FFF2-40B4-BE49-F238E27FC236}">
                <a16:creationId xmlns:a16="http://schemas.microsoft.com/office/drawing/2014/main" id="{F1E9CB11-1053-406E-804D-19D20FAE42DB}"/>
              </a:ext>
            </a:extLst>
          </p:cNvPr>
          <p:cNvSpPr/>
          <p:nvPr/>
        </p:nvSpPr>
        <p:spPr>
          <a:xfrm>
            <a:off x="10791299" y="-2585347"/>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2071595"/>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29" name="ZoneTexte 28">
            <a:extLst>
              <a:ext uri="{FF2B5EF4-FFF2-40B4-BE49-F238E27FC236}">
                <a16:creationId xmlns:a16="http://schemas.microsoft.com/office/drawing/2014/main" id="{1FA51F6F-2517-4CDE-810A-0E70E8569817}"/>
              </a:ext>
            </a:extLst>
          </p:cNvPr>
          <p:cNvSpPr txBox="1"/>
          <p:nvPr/>
        </p:nvSpPr>
        <p:spPr>
          <a:xfrm>
            <a:off x="316499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0" name="ZoneTexte 29">
            <a:extLst>
              <a:ext uri="{FF2B5EF4-FFF2-40B4-BE49-F238E27FC236}">
                <a16:creationId xmlns:a16="http://schemas.microsoft.com/office/drawing/2014/main" id="{7A870D2C-2641-4CDA-9A20-C57CF3A0C538}"/>
              </a:ext>
            </a:extLst>
          </p:cNvPr>
          <p:cNvSpPr txBox="1"/>
          <p:nvPr/>
        </p:nvSpPr>
        <p:spPr>
          <a:xfrm>
            <a:off x="5852130" y="-2522675"/>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1CD8FC4C-7F27-4BFF-A9A8-075FFA7D9A6D}"/>
              </a:ext>
            </a:extLst>
          </p:cNvPr>
          <p:cNvSpPr txBox="1"/>
          <p:nvPr/>
        </p:nvSpPr>
        <p:spPr>
          <a:xfrm>
            <a:off x="839014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8" name="Titre 1">
            <a:extLst>
              <a:ext uri="{FF2B5EF4-FFF2-40B4-BE49-F238E27FC236}">
                <a16:creationId xmlns:a16="http://schemas.microsoft.com/office/drawing/2014/main" id="{60932756-1423-2737-BBE0-17851401E8C8}"/>
              </a:ext>
            </a:extLst>
          </p:cNvPr>
          <p:cNvSpPr txBox="1">
            <a:spLocks/>
          </p:cNvSpPr>
          <p:nvPr/>
        </p:nvSpPr>
        <p:spPr>
          <a:xfrm>
            <a:off x="367579" y="987306"/>
            <a:ext cx="4067446" cy="774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2400" b="1" dirty="0">
                <a:solidFill>
                  <a:srgbClr val="0096C7"/>
                </a:solidFill>
                <a:latin typeface="Times New Roman" panose="02020603050405020304" pitchFamily="18" charset="0"/>
                <a:cs typeface="Times New Roman" panose="02020603050405020304" pitchFamily="18" charset="0"/>
              </a:rPr>
              <a:t>Environnement de travail</a:t>
            </a:r>
          </a:p>
        </p:txBody>
      </p:sp>
      <p:sp>
        <p:nvSpPr>
          <p:cNvPr id="13" name="Rectangle 12">
            <a:extLst>
              <a:ext uri="{FF2B5EF4-FFF2-40B4-BE49-F238E27FC236}">
                <a16:creationId xmlns:a16="http://schemas.microsoft.com/office/drawing/2014/main" id="{19FC94DA-6C78-2A8A-C06A-4820F1A1BE37}"/>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CD84ABC8-380F-C9CF-D772-004B0AEBCF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796" y="1991779"/>
            <a:ext cx="5910139" cy="3634735"/>
          </a:xfrm>
          <a:prstGeom prst="rect">
            <a:avLst/>
          </a:prstGeom>
        </p:spPr>
      </p:pic>
      <p:sp>
        <p:nvSpPr>
          <p:cNvPr id="82" name="Triangle isocèle 81">
            <a:extLst>
              <a:ext uri="{FF2B5EF4-FFF2-40B4-BE49-F238E27FC236}">
                <a16:creationId xmlns:a16="http://schemas.microsoft.com/office/drawing/2014/main" id="{E8CFDE3B-2EBD-9344-63DD-E7371A556CFB}"/>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ZoneTexte 43">
            <a:extLst>
              <a:ext uri="{FF2B5EF4-FFF2-40B4-BE49-F238E27FC236}">
                <a16:creationId xmlns:a16="http://schemas.microsoft.com/office/drawing/2014/main" id="{50D37D55-DE09-85E7-1D7A-9D62FBF43E6C}"/>
              </a:ext>
            </a:extLst>
          </p:cNvPr>
          <p:cNvSpPr txBox="1"/>
          <p:nvPr/>
        </p:nvSpPr>
        <p:spPr>
          <a:xfrm>
            <a:off x="3922500" y="1631199"/>
            <a:ext cx="4781910" cy="369332"/>
          </a:xfrm>
          <a:prstGeom prst="rect">
            <a:avLst/>
          </a:prstGeom>
          <a:noFill/>
        </p:spPr>
        <p:txBody>
          <a:bodyPr wrap="square">
            <a:spAutoFit/>
          </a:bodyPr>
          <a:lstStyle/>
          <a:p>
            <a:r>
              <a:rPr lang="fr-FR" dirty="0">
                <a:solidFill>
                  <a:srgbClr val="202124"/>
                </a:solidFill>
                <a:latin typeface="Times New Roman" panose="02020603050405020304" pitchFamily="18" charset="0"/>
                <a:cs typeface="Times New Roman" panose="02020603050405020304" pitchFamily="18" charset="0"/>
              </a:rPr>
              <a:t>P</a:t>
            </a:r>
            <a:r>
              <a:rPr lang="fr-FR" i="0" dirty="0">
                <a:solidFill>
                  <a:srgbClr val="202124"/>
                </a:solidFill>
                <a:effectLst/>
                <a:latin typeface="Times New Roman" panose="02020603050405020304" pitchFamily="18" charset="0"/>
                <a:cs typeface="Times New Roman" panose="02020603050405020304" pitchFamily="18" charset="0"/>
              </a:rPr>
              <a:t>lateforme d'automatisation de flux de travail</a:t>
            </a:r>
          </a:p>
        </p:txBody>
      </p:sp>
      <p:sp>
        <p:nvSpPr>
          <p:cNvPr id="45" name="ZoneTexte 44">
            <a:extLst>
              <a:ext uri="{FF2B5EF4-FFF2-40B4-BE49-F238E27FC236}">
                <a16:creationId xmlns:a16="http://schemas.microsoft.com/office/drawing/2014/main" id="{0A012553-6DFC-3E0B-B303-751526189FAF}"/>
              </a:ext>
            </a:extLst>
          </p:cNvPr>
          <p:cNvSpPr txBox="1"/>
          <p:nvPr/>
        </p:nvSpPr>
        <p:spPr>
          <a:xfrm>
            <a:off x="612603" y="2458754"/>
            <a:ext cx="3577398" cy="369332"/>
          </a:xfrm>
          <a:prstGeom prst="rect">
            <a:avLst/>
          </a:prstGeom>
          <a:noFill/>
        </p:spPr>
        <p:txBody>
          <a:bodyPr wrap="square">
            <a:spAutoFit/>
          </a:bodyPr>
          <a:lstStyle/>
          <a:p>
            <a:r>
              <a:rPr lang="fr-FR" sz="1800" dirty="0">
                <a:effectLst/>
                <a:latin typeface="Times New Roman" panose="02020603050405020304" pitchFamily="18" charset="0"/>
                <a:ea typeface="Calibri" panose="020F0502020204030204" pitchFamily="34" charset="0"/>
                <a:cs typeface="Times New Roman" panose="02020603050405020304" pitchFamily="18" charset="0"/>
              </a:rPr>
              <a:t>Application PAAS basée sur le cloud</a:t>
            </a:r>
            <a:endParaRPr lang="fr-FR"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46" name="ZoneTexte 45">
            <a:extLst>
              <a:ext uri="{FF2B5EF4-FFF2-40B4-BE49-F238E27FC236}">
                <a16:creationId xmlns:a16="http://schemas.microsoft.com/office/drawing/2014/main" id="{A5BFE78C-8A60-9DD6-6CAD-C7178FDFA13D}"/>
              </a:ext>
            </a:extLst>
          </p:cNvPr>
          <p:cNvSpPr txBox="1"/>
          <p:nvPr/>
        </p:nvSpPr>
        <p:spPr>
          <a:xfrm>
            <a:off x="8449788" y="3344699"/>
            <a:ext cx="1864464" cy="369332"/>
          </a:xfrm>
          <a:prstGeom prst="rect">
            <a:avLst/>
          </a:prstGeom>
          <a:noFill/>
        </p:spPr>
        <p:txBody>
          <a:bodyPr wrap="square">
            <a:spAutoFit/>
          </a:bodyPr>
          <a:lstStyle/>
          <a:p>
            <a:r>
              <a:rPr lang="fr-FR" dirty="0">
                <a:latin typeface="Times New Roman" panose="02020603050405020304" pitchFamily="18" charset="0"/>
                <a:cs typeface="Times New Roman" panose="02020603050405020304" pitchFamily="18" charset="0"/>
              </a:rPr>
              <a:t>Multi-instances</a:t>
            </a:r>
            <a:endParaRPr lang="fr-FR" dirty="0"/>
          </a:p>
        </p:txBody>
      </p:sp>
      <p:sp>
        <p:nvSpPr>
          <p:cNvPr id="2" name="ZoneTexte 1">
            <a:extLst>
              <a:ext uri="{FF2B5EF4-FFF2-40B4-BE49-F238E27FC236}">
                <a16:creationId xmlns:a16="http://schemas.microsoft.com/office/drawing/2014/main" id="{AA4C5828-DF37-5624-B0D0-036D4081F1E4}"/>
              </a:ext>
            </a:extLst>
          </p:cNvPr>
          <p:cNvSpPr txBox="1"/>
          <p:nvPr/>
        </p:nvSpPr>
        <p:spPr>
          <a:xfrm>
            <a:off x="742509" y="4133389"/>
            <a:ext cx="3585939"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Utilise l'apprentissage automatique </a:t>
            </a:r>
            <a:endParaRPr lang="fr-FR" dirty="0"/>
          </a:p>
        </p:txBody>
      </p:sp>
      <p:sp>
        <p:nvSpPr>
          <p:cNvPr id="10" name="Rectangle 1">
            <a:extLst>
              <a:ext uri="{FF2B5EF4-FFF2-40B4-BE49-F238E27FC236}">
                <a16:creationId xmlns:a16="http://schemas.microsoft.com/office/drawing/2014/main" id="{EAD9EE6C-AE37-2EE7-4A23-BDC8831D4DCA}"/>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ZoneTexte 14">
            <a:extLst>
              <a:ext uri="{FF2B5EF4-FFF2-40B4-BE49-F238E27FC236}">
                <a16:creationId xmlns:a16="http://schemas.microsoft.com/office/drawing/2014/main" id="{378B7413-4066-84EC-C1A1-7E2BFC19DD69}"/>
              </a:ext>
            </a:extLst>
          </p:cNvPr>
          <p:cNvSpPr txBox="1"/>
          <p:nvPr/>
        </p:nvSpPr>
        <p:spPr>
          <a:xfrm>
            <a:off x="2215922" y="4915522"/>
            <a:ext cx="2569029" cy="36933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solidFill>
                  <a:srgbClr val="202124"/>
                </a:solidFill>
                <a:latin typeface="Times New Roman" panose="02020603050405020304" pitchFamily="18" charset="0"/>
                <a:cs typeface="Times New Roman" panose="02020603050405020304" pitchFamily="18" charset="0"/>
              </a:rPr>
              <a:t>S</a:t>
            </a:r>
            <a:r>
              <a:rPr kumimoji="0" lang="fr-FR" altLang="fr-FR" b="0" i="0" u="none" strike="noStrike" cap="none" normalizeH="0" baseline="0" dirty="0">
                <a:ln>
                  <a:noFill/>
                </a:ln>
                <a:solidFill>
                  <a:srgbClr val="202124"/>
                </a:solidFill>
                <a:effectLst/>
                <a:latin typeface="Times New Roman" panose="02020603050405020304" pitchFamily="18" charset="0"/>
                <a:cs typeface="Times New Roman" panose="02020603050405020304" pitchFamily="18" charset="0"/>
              </a:rPr>
              <a:t>écurisée et évolutive</a:t>
            </a:r>
            <a:r>
              <a:rPr kumimoji="0" lang="fr-FR" altLang="fr-FR"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p:txBody>
      </p:sp>
      <p:sp>
        <p:nvSpPr>
          <p:cNvPr id="50" name="ZoneTexte 49">
            <a:extLst>
              <a:ext uri="{FF2B5EF4-FFF2-40B4-BE49-F238E27FC236}">
                <a16:creationId xmlns:a16="http://schemas.microsoft.com/office/drawing/2014/main" id="{4EE54B32-224C-7D3B-5795-964522EC013A}"/>
              </a:ext>
            </a:extLst>
          </p:cNvPr>
          <p:cNvSpPr txBox="1"/>
          <p:nvPr/>
        </p:nvSpPr>
        <p:spPr>
          <a:xfrm>
            <a:off x="7946682" y="4899322"/>
            <a:ext cx="2511500" cy="369332"/>
          </a:xfrm>
          <a:prstGeom prst="rect">
            <a:avLst/>
          </a:prstGeom>
          <a:noFill/>
        </p:spPr>
        <p:txBody>
          <a:bodyPr wrap="square">
            <a:spAutoFit/>
          </a:bodyPr>
          <a:lstStyle/>
          <a:p>
            <a:r>
              <a:rPr lang="fr-FR" i="0" dirty="0">
                <a:solidFill>
                  <a:srgbClr val="333333"/>
                </a:solidFill>
                <a:effectLst/>
                <a:latin typeface="Times New Roman" panose="02020603050405020304" pitchFamily="18" charset="0"/>
                <a:cs typeface="Times New Roman" panose="02020603050405020304" pitchFamily="18" charset="0"/>
              </a:rPr>
              <a:t>Améliore la productivité</a:t>
            </a:r>
          </a:p>
        </p:txBody>
      </p:sp>
      <p:sp>
        <p:nvSpPr>
          <p:cNvPr id="16" name="ZoneTexte 15">
            <a:extLst>
              <a:ext uri="{FF2B5EF4-FFF2-40B4-BE49-F238E27FC236}">
                <a16:creationId xmlns:a16="http://schemas.microsoft.com/office/drawing/2014/main" id="{46E42CE9-431D-16E9-74E2-298294420A17}"/>
              </a:ext>
            </a:extLst>
          </p:cNvPr>
          <p:cNvSpPr txBox="1"/>
          <p:nvPr/>
        </p:nvSpPr>
        <p:spPr>
          <a:xfrm>
            <a:off x="3991601" y="5668253"/>
            <a:ext cx="4781909" cy="369332"/>
          </a:xfrm>
          <a:prstGeom prst="rect">
            <a:avLst/>
          </a:prstGeom>
          <a:noFill/>
        </p:spPr>
        <p:txBody>
          <a:bodyPr wrap="square" rtlCol="0">
            <a:spAutoFit/>
          </a:bodyPr>
          <a:lstStyle/>
          <a:p>
            <a:r>
              <a:rPr lang="fr-FR" dirty="0">
                <a:latin typeface="Times New Roman" panose="02020603050405020304" pitchFamily="18" charset="0"/>
                <a:ea typeface="Calibri" panose="020F0502020204030204" pitchFamily="34" charset="0"/>
              </a:rPr>
              <a:t>P</a:t>
            </a:r>
            <a:r>
              <a:rPr lang="fr-FR" sz="1800" dirty="0">
                <a:effectLst/>
                <a:latin typeface="Times New Roman" panose="02020603050405020304" pitchFamily="18" charset="0"/>
                <a:ea typeface="Calibri" panose="020F0502020204030204" pitchFamily="34" charset="0"/>
              </a:rPr>
              <a:t>rivilégie la simplicité d'usage et de maintenance</a:t>
            </a:r>
            <a:endParaRPr lang="fr-FR" dirty="0"/>
          </a:p>
        </p:txBody>
      </p:sp>
      <p:sp>
        <p:nvSpPr>
          <p:cNvPr id="18" name="ZoneTexte 17">
            <a:extLst>
              <a:ext uri="{FF2B5EF4-FFF2-40B4-BE49-F238E27FC236}">
                <a16:creationId xmlns:a16="http://schemas.microsoft.com/office/drawing/2014/main" id="{A81CB833-7BBB-4EDD-C204-1799759FB119}"/>
              </a:ext>
            </a:extLst>
          </p:cNvPr>
          <p:cNvSpPr txBox="1"/>
          <p:nvPr/>
        </p:nvSpPr>
        <p:spPr>
          <a:xfrm>
            <a:off x="8447133" y="4153664"/>
            <a:ext cx="2523081" cy="369332"/>
          </a:xfrm>
          <a:prstGeom prst="rect">
            <a:avLst/>
          </a:prstGeom>
          <a:noFill/>
        </p:spPr>
        <p:txBody>
          <a:bodyPr wrap="square" rtlCol="0">
            <a:spAutoFit/>
          </a:bodyPr>
          <a:lstStyle/>
          <a:p>
            <a:r>
              <a:rPr lang="fr-FR" dirty="0">
                <a:latin typeface="Times New Roman" panose="02020603050405020304" pitchFamily="18" charset="0"/>
                <a:cs typeface="Times New Roman" panose="02020603050405020304" pitchFamily="18" charset="0"/>
              </a:rPr>
              <a:t>Utilise javascript</a:t>
            </a:r>
          </a:p>
        </p:txBody>
      </p:sp>
      <p:sp>
        <p:nvSpPr>
          <p:cNvPr id="42" name="Rectangle: Rounded Corners 3">
            <a:extLst>
              <a:ext uri="{FF2B5EF4-FFF2-40B4-BE49-F238E27FC236}">
                <a16:creationId xmlns:a16="http://schemas.microsoft.com/office/drawing/2014/main" id="{15DD5CC0-172C-A1EC-A5C6-50FEC0189FEF}"/>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Rounded Corners 4">
            <a:extLst>
              <a:ext uri="{FF2B5EF4-FFF2-40B4-BE49-F238E27FC236}">
                <a16:creationId xmlns:a16="http://schemas.microsoft.com/office/drawing/2014/main" id="{6D22A4D1-68F1-6CD6-1791-7164A4C461F4}"/>
              </a:ext>
            </a:extLst>
          </p:cNvPr>
          <p:cNvSpPr/>
          <p:nvPr/>
        </p:nvSpPr>
        <p:spPr>
          <a:xfrm>
            <a:off x="1606923" y="345602"/>
            <a:ext cx="5407241" cy="209569"/>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9">
            <a:extLst>
              <a:ext uri="{FF2B5EF4-FFF2-40B4-BE49-F238E27FC236}">
                <a16:creationId xmlns:a16="http://schemas.microsoft.com/office/drawing/2014/main" id="{C7314975-473A-03F3-F67F-4717DC9F1618}"/>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1" name="Rectangle: Rounded Corners 4">
            <a:extLst>
              <a:ext uri="{FF2B5EF4-FFF2-40B4-BE49-F238E27FC236}">
                <a16:creationId xmlns:a16="http://schemas.microsoft.com/office/drawing/2014/main" id="{88E2973B-44CB-F9AC-EF1A-F92FB828ADD3}"/>
              </a:ext>
            </a:extLst>
          </p:cNvPr>
          <p:cNvSpPr/>
          <p:nvPr/>
        </p:nvSpPr>
        <p:spPr>
          <a:xfrm>
            <a:off x="7014165" y="357876"/>
            <a:ext cx="1773876" cy="210825"/>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12">
            <a:extLst>
              <a:ext uri="{FF2B5EF4-FFF2-40B4-BE49-F238E27FC236}">
                <a16:creationId xmlns:a16="http://schemas.microsoft.com/office/drawing/2014/main" id="{FD599A2E-B3FB-86FA-9CEB-A24F5585F72F}"/>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3" name="Oval 15">
            <a:extLst>
              <a:ext uri="{FF2B5EF4-FFF2-40B4-BE49-F238E27FC236}">
                <a16:creationId xmlns:a16="http://schemas.microsoft.com/office/drawing/2014/main" id="{B060AF84-9910-D035-382C-E9B6B22E4CB3}"/>
              </a:ext>
            </a:extLst>
          </p:cNvPr>
          <p:cNvSpPr/>
          <p:nvPr/>
        </p:nvSpPr>
        <p:spPr>
          <a:xfrm>
            <a:off x="5092175" y="251216"/>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4" name="Oval 18">
            <a:extLst>
              <a:ext uri="{FF2B5EF4-FFF2-40B4-BE49-F238E27FC236}">
                <a16:creationId xmlns:a16="http://schemas.microsoft.com/office/drawing/2014/main" id="{3F554E73-3422-E8EB-278F-BD0289206E33}"/>
              </a:ext>
            </a:extLst>
          </p:cNvPr>
          <p:cNvSpPr/>
          <p:nvPr/>
        </p:nvSpPr>
        <p:spPr>
          <a:xfrm>
            <a:off x="6940108"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5" name="Oval 21">
            <a:extLst>
              <a:ext uri="{FF2B5EF4-FFF2-40B4-BE49-F238E27FC236}">
                <a16:creationId xmlns:a16="http://schemas.microsoft.com/office/drawing/2014/main" id="{E5C0E75B-8B73-E63A-A5FC-31743453735B}"/>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6" name="ZoneTexte 55">
            <a:extLst>
              <a:ext uri="{FF2B5EF4-FFF2-40B4-BE49-F238E27FC236}">
                <a16:creationId xmlns:a16="http://schemas.microsoft.com/office/drawing/2014/main" id="{3E6D04B7-049D-8511-4463-A23BE2B0246B}"/>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7" name="ZoneTexte 56">
            <a:extLst>
              <a:ext uri="{FF2B5EF4-FFF2-40B4-BE49-F238E27FC236}">
                <a16:creationId xmlns:a16="http://schemas.microsoft.com/office/drawing/2014/main" id="{FF970A53-CDF0-6D7F-82F5-C4CDBE15A398}"/>
              </a:ext>
            </a:extLst>
          </p:cNvPr>
          <p:cNvSpPr txBox="1"/>
          <p:nvPr/>
        </p:nvSpPr>
        <p:spPr>
          <a:xfrm>
            <a:off x="5118579"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8" name="ZoneTexte 57">
            <a:extLst>
              <a:ext uri="{FF2B5EF4-FFF2-40B4-BE49-F238E27FC236}">
                <a16:creationId xmlns:a16="http://schemas.microsoft.com/office/drawing/2014/main" id="{5CDF36C8-A0AE-88F5-F105-FE190982703C}"/>
              </a:ext>
            </a:extLst>
          </p:cNvPr>
          <p:cNvSpPr txBox="1"/>
          <p:nvPr/>
        </p:nvSpPr>
        <p:spPr>
          <a:xfrm>
            <a:off x="6964783"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9" name="TextBox 16">
            <a:extLst>
              <a:ext uri="{FF2B5EF4-FFF2-40B4-BE49-F238E27FC236}">
                <a16:creationId xmlns:a16="http://schemas.microsoft.com/office/drawing/2014/main" id="{168D8829-3BED-40BF-F085-6367DC57BC05}"/>
              </a:ext>
            </a:extLst>
          </p:cNvPr>
          <p:cNvSpPr txBox="1"/>
          <p:nvPr/>
        </p:nvSpPr>
        <p:spPr>
          <a:xfrm>
            <a:off x="7864493" y="603986"/>
            <a:ext cx="2029478" cy="253916"/>
          </a:xfrm>
          <a:prstGeom prst="rect">
            <a:avLst/>
          </a:prstGeom>
          <a:noFill/>
        </p:spPr>
        <p:txBody>
          <a:bodyPr wrap="square" rtlCol="0">
            <a:spAutoFit/>
          </a:bodyPr>
          <a:lstStyle/>
          <a:p>
            <a:pPr algn="ctr"/>
            <a:r>
              <a:rPr lang="en-US" sz="1050" b="1" dirty="0" err="1">
                <a:solidFill>
                  <a:srgbClr val="002060"/>
                </a:solidFill>
              </a:rPr>
              <a:t>Réalisation</a:t>
            </a:r>
            <a:r>
              <a:rPr lang="en-US" sz="1050" b="1" dirty="0">
                <a:solidFill>
                  <a:srgbClr val="002060"/>
                </a:solidFill>
              </a:rPr>
              <a:t> du </a:t>
            </a:r>
            <a:r>
              <a:rPr lang="en-US" sz="1050" b="1" dirty="0" err="1">
                <a:solidFill>
                  <a:srgbClr val="002060"/>
                </a:solidFill>
              </a:rPr>
              <a:t>projet</a:t>
            </a:r>
            <a:endParaRPr lang="en-US" sz="1050" b="1" dirty="0">
              <a:solidFill>
                <a:srgbClr val="002060"/>
              </a:solidFill>
            </a:endParaRPr>
          </a:p>
        </p:txBody>
      </p:sp>
      <p:sp>
        <p:nvSpPr>
          <p:cNvPr id="60" name="Oval 21">
            <a:extLst>
              <a:ext uri="{FF2B5EF4-FFF2-40B4-BE49-F238E27FC236}">
                <a16:creationId xmlns:a16="http://schemas.microsoft.com/office/drawing/2014/main" id="{11BDEAB4-AC6B-DFF7-2D4B-BF6C01D3106F}"/>
              </a:ext>
            </a:extLst>
          </p:cNvPr>
          <p:cNvSpPr/>
          <p:nvPr/>
        </p:nvSpPr>
        <p:spPr>
          <a:xfrm>
            <a:off x="8699145"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1" name="ZoneTexte 60">
            <a:extLst>
              <a:ext uri="{FF2B5EF4-FFF2-40B4-BE49-F238E27FC236}">
                <a16:creationId xmlns:a16="http://schemas.microsoft.com/office/drawing/2014/main" id="{D114C626-6D5A-BF6C-FCE1-10721753CFF7}"/>
              </a:ext>
            </a:extLst>
          </p:cNvPr>
          <p:cNvSpPr txBox="1"/>
          <p:nvPr/>
        </p:nvSpPr>
        <p:spPr>
          <a:xfrm>
            <a:off x="8067227" y="2458754"/>
            <a:ext cx="4781910" cy="369332"/>
          </a:xfrm>
          <a:prstGeom prst="rect">
            <a:avLst/>
          </a:prstGeom>
          <a:noFill/>
        </p:spPr>
        <p:txBody>
          <a:bodyPr wrap="square">
            <a:spAutoFit/>
          </a:bodyPr>
          <a:lstStyle/>
          <a:p>
            <a:r>
              <a:rPr lang="fr-FR" dirty="0">
                <a:solidFill>
                  <a:srgbClr val="202124"/>
                </a:solidFill>
                <a:latin typeface="Times New Roman" panose="02020603050405020304" pitchFamily="18" charset="0"/>
                <a:cs typeface="Times New Roman" panose="02020603050405020304" pitchFamily="18" charset="0"/>
              </a:rPr>
              <a:t>Modèle de données unique</a:t>
            </a:r>
            <a:endParaRPr lang="fr-FR" i="0" dirty="0">
              <a:solidFill>
                <a:srgbClr val="202124"/>
              </a:solidFill>
              <a:effectLst/>
              <a:latin typeface="Times New Roman" panose="02020603050405020304" pitchFamily="18" charset="0"/>
              <a:cs typeface="Times New Roman" panose="02020603050405020304" pitchFamily="18" charset="0"/>
            </a:endParaRPr>
          </a:p>
        </p:txBody>
      </p:sp>
      <p:sp>
        <p:nvSpPr>
          <p:cNvPr id="62" name="ZoneTexte 61">
            <a:extLst>
              <a:ext uri="{FF2B5EF4-FFF2-40B4-BE49-F238E27FC236}">
                <a16:creationId xmlns:a16="http://schemas.microsoft.com/office/drawing/2014/main" id="{DF441068-0B46-B8C1-D949-EDDD5775EE20}"/>
              </a:ext>
            </a:extLst>
          </p:cNvPr>
          <p:cNvSpPr txBox="1"/>
          <p:nvPr/>
        </p:nvSpPr>
        <p:spPr>
          <a:xfrm>
            <a:off x="-175033" y="3255724"/>
            <a:ext cx="4781910" cy="646331"/>
          </a:xfrm>
          <a:prstGeom prst="rect">
            <a:avLst/>
          </a:prstGeom>
          <a:noFill/>
        </p:spPr>
        <p:txBody>
          <a:bodyPr wrap="square">
            <a:spAutoFit/>
          </a:bodyPr>
          <a:lstStyle/>
          <a:p>
            <a:pPr algn="ctr"/>
            <a:r>
              <a:rPr lang="fr-FR" dirty="0">
                <a:solidFill>
                  <a:srgbClr val="202124"/>
                </a:solidFill>
                <a:latin typeface="Times New Roman" panose="02020603050405020304" pitchFamily="18" charset="0"/>
                <a:cs typeface="Times New Roman" panose="02020603050405020304" pitchFamily="18" charset="0"/>
              </a:rPr>
              <a:t>Centres de données à haute disponibilité Sauvegarde fréquente</a:t>
            </a:r>
            <a:endParaRPr lang="fr-FR" i="0" dirty="0">
              <a:solidFill>
                <a:srgbClr val="202124"/>
              </a:solidFill>
              <a:effectLst/>
              <a:latin typeface="Times New Roman" panose="02020603050405020304" pitchFamily="18" charset="0"/>
              <a:cs typeface="Times New Roman" panose="02020603050405020304" pitchFamily="18" charset="0"/>
            </a:endParaRPr>
          </a:p>
        </p:txBody>
      </p:sp>
      <p:sp>
        <p:nvSpPr>
          <p:cNvPr id="19" name="ZoneTexte 18">
            <a:extLst>
              <a:ext uri="{FF2B5EF4-FFF2-40B4-BE49-F238E27FC236}">
                <a16:creationId xmlns:a16="http://schemas.microsoft.com/office/drawing/2014/main" id="{9BE0CF3A-9439-7521-0B33-2F6C8E6669F8}"/>
              </a:ext>
            </a:extLst>
          </p:cNvPr>
          <p:cNvSpPr txBox="1"/>
          <p:nvPr/>
        </p:nvSpPr>
        <p:spPr>
          <a:xfrm>
            <a:off x="2208656" y="6360884"/>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301150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ppt_w/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ppt_w</p:attrName>
                                        </p:attrNameLst>
                                      </p:cBhvr>
                                      <p:tavLst>
                                        <p:tav tm="0">
                                          <p:val>
                                            <p:fltVal val="0"/>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250" fill="hold"/>
                                        <p:tgtEl>
                                          <p:spTgt spid="12"/>
                                        </p:tgtEl>
                                        <p:attrNameLst>
                                          <p:attrName>ppt_x</p:attrName>
                                        </p:attrNameLst>
                                      </p:cBhvr>
                                      <p:tavLst>
                                        <p:tav tm="0">
                                          <p:val>
                                            <p:strVal val="#ppt_x"/>
                                          </p:val>
                                        </p:tav>
                                        <p:tav tm="100000">
                                          <p:val>
                                            <p:strVal val="#ppt_x"/>
                                          </p:val>
                                        </p:tav>
                                      </p:tavLst>
                                    </p:anim>
                                    <p:anim calcmode="lin" valueType="num">
                                      <p:cBhvr additive="base">
                                        <p:cTn id="19" dur="250" fill="hold"/>
                                        <p:tgtEl>
                                          <p:spTgt spid="12"/>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2" presetClass="entr" presetSubtype="1"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250" fill="hold"/>
                                        <p:tgtEl>
                                          <p:spTgt spid="44"/>
                                        </p:tgtEl>
                                        <p:attrNameLst>
                                          <p:attrName>ppt_x</p:attrName>
                                        </p:attrNameLst>
                                      </p:cBhvr>
                                      <p:tavLst>
                                        <p:tav tm="0">
                                          <p:val>
                                            <p:strVal val="#ppt_x"/>
                                          </p:val>
                                        </p:tav>
                                        <p:tav tm="100000">
                                          <p:val>
                                            <p:strVal val="#ppt_x"/>
                                          </p:val>
                                        </p:tav>
                                      </p:tavLst>
                                    </p:anim>
                                    <p:anim calcmode="lin" valueType="num">
                                      <p:cBhvr additive="base">
                                        <p:cTn id="24" dur="250" fill="hold"/>
                                        <p:tgtEl>
                                          <p:spTgt spid="44"/>
                                        </p:tgtEl>
                                        <p:attrNameLst>
                                          <p:attrName>ppt_y</p:attrName>
                                        </p:attrNameLst>
                                      </p:cBhvr>
                                      <p:tavLst>
                                        <p:tav tm="0">
                                          <p:val>
                                            <p:strVal val="0-#ppt_h/2"/>
                                          </p:val>
                                        </p:tav>
                                        <p:tav tm="100000">
                                          <p:val>
                                            <p:strVal val="#ppt_y"/>
                                          </p:val>
                                        </p:tav>
                                      </p:tavLst>
                                    </p:anim>
                                  </p:childTnLst>
                                </p:cTn>
                              </p:par>
                            </p:childTnLst>
                          </p:cTn>
                        </p:par>
                        <p:par>
                          <p:cTn id="25" fill="hold">
                            <p:stCondLst>
                              <p:cond delay="1500"/>
                            </p:stCondLst>
                            <p:childTnLst>
                              <p:par>
                                <p:cTn id="26" presetID="2" presetClass="entr" presetSubtype="1" fill="hold" grpId="0" nodeType="afterEffect">
                                  <p:stCondLst>
                                    <p:cond delay="0"/>
                                  </p:stCondLst>
                                  <p:childTnLst>
                                    <p:set>
                                      <p:cBhvr>
                                        <p:cTn id="27" dur="1" fill="hold">
                                          <p:stCondLst>
                                            <p:cond delay="0"/>
                                          </p:stCondLst>
                                        </p:cTn>
                                        <p:tgtEl>
                                          <p:spTgt spid="61"/>
                                        </p:tgtEl>
                                        <p:attrNameLst>
                                          <p:attrName>style.visibility</p:attrName>
                                        </p:attrNameLst>
                                      </p:cBhvr>
                                      <p:to>
                                        <p:strVal val="visible"/>
                                      </p:to>
                                    </p:set>
                                    <p:anim calcmode="lin" valueType="num">
                                      <p:cBhvr additive="base">
                                        <p:cTn id="28" dur="250" fill="hold"/>
                                        <p:tgtEl>
                                          <p:spTgt spid="61"/>
                                        </p:tgtEl>
                                        <p:attrNameLst>
                                          <p:attrName>ppt_x</p:attrName>
                                        </p:attrNameLst>
                                      </p:cBhvr>
                                      <p:tavLst>
                                        <p:tav tm="0">
                                          <p:val>
                                            <p:strVal val="#ppt_x"/>
                                          </p:val>
                                        </p:tav>
                                        <p:tav tm="100000">
                                          <p:val>
                                            <p:strVal val="#ppt_x"/>
                                          </p:val>
                                        </p:tav>
                                      </p:tavLst>
                                    </p:anim>
                                    <p:anim calcmode="lin" valueType="num">
                                      <p:cBhvr additive="base">
                                        <p:cTn id="29" dur="250" fill="hold"/>
                                        <p:tgtEl>
                                          <p:spTgt spid="61"/>
                                        </p:tgtEl>
                                        <p:attrNameLst>
                                          <p:attrName>ppt_y</p:attrName>
                                        </p:attrNameLst>
                                      </p:cBhvr>
                                      <p:tavLst>
                                        <p:tav tm="0">
                                          <p:val>
                                            <p:strVal val="0-#ppt_h/2"/>
                                          </p:val>
                                        </p:tav>
                                        <p:tav tm="100000">
                                          <p:val>
                                            <p:strVal val="#ppt_y"/>
                                          </p:val>
                                        </p:tav>
                                      </p:tavLst>
                                    </p:anim>
                                  </p:childTnLst>
                                </p:cTn>
                              </p:par>
                            </p:childTnLst>
                          </p:cTn>
                        </p:par>
                        <p:par>
                          <p:cTn id="30" fill="hold">
                            <p:stCondLst>
                              <p:cond delay="1750"/>
                            </p:stCondLst>
                            <p:childTnLst>
                              <p:par>
                                <p:cTn id="31" presetID="2" presetClass="entr" presetSubtype="9"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 calcmode="lin" valueType="num">
                                      <p:cBhvr additive="base">
                                        <p:cTn id="33" dur="250" fill="hold"/>
                                        <p:tgtEl>
                                          <p:spTgt spid="45"/>
                                        </p:tgtEl>
                                        <p:attrNameLst>
                                          <p:attrName>ppt_x</p:attrName>
                                        </p:attrNameLst>
                                      </p:cBhvr>
                                      <p:tavLst>
                                        <p:tav tm="0">
                                          <p:val>
                                            <p:strVal val="0-#ppt_w/2"/>
                                          </p:val>
                                        </p:tav>
                                        <p:tav tm="100000">
                                          <p:val>
                                            <p:strVal val="#ppt_x"/>
                                          </p:val>
                                        </p:tav>
                                      </p:tavLst>
                                    </p:anim>
                                    <p:anim calcmode="lin" valueType="num">
                                      <p:cBhvr additive="base">
                                        <p:cTn id="34" dur="250" fill="hold"/>
                                        <p:tgtEl>
                                          <p:spTgt spid="45"/>
                                        </p:tgtEl>
                                        <p:attrNameLst>
                                          <p:attrName>ppt_y</p:attrName>
                                        </p:attrNameLst>
                                      </p:cBhvr>
                                      <p:tavLst>
                                        <p:tav tm="0">
                                          <p:val>
                                            <p:strVal val="0-#ppt_h/2"/>
                                          </p:val>
                                        </p:tav>
                                        <p:tav tm="100000">
                                          <p:val>
                                            <p:strVal val="#ppt_y"/>
                                          </p:val>
                                        </p:tav>
                                      </p:tavLst>
                                    </p:anim>
                                  </p:childTnLst>
                                </p:cTn>
                              </p:par>
                            </p:childTnLst>
                          </p:cTn>
                        </p:par>
                        <p:par>
                          <p:cTn id="35" fill="hold">
                            <p:stCondLst>
                              <p:cond delay="2000"/>
                            </p:stCondLst>
                            <p:childTnLst>
                              <p:par>
                                <p:cTn id="36" presetID="2" presetClass="entr" presetSubtype="3"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additive="base">
                                        <p:cTn id="38" dur="250" fill="hold"/>
                                        <p:tgtEl>
                                          <p:spTgt spid="46"/>
                                        </p:tgtEl>
                                        <p:attrNameLst>
                                          <p:attrName>ppt_x</p:attrName>
                                        </p:attrNameLst>
                                      </p:cBhvr>
                                      <p:tavLst>
                                        <p:tav tm="0">
                                          <p:val>
                                            <p:strVal val="1+#ppt_w/2"/>
                                          </p:val>
                                        </p:tav>
                                        <p:tav tm="100000">
                                          <p:val>
                                            <p:strVal val="#ppt_x"/>
                                          </p:val>
                                        </p:tav>
                                      </p:tavLst>
                                    </p:anim>
                                    <p:anim calcmode="lin" valueType="num">
                                      <p:cBhvr additive="base">
                                        <p:cTn id="39" dur="250" fill="hold"/>
                                        <p:tgtEl>
                                          <p:spTgt spid="46"/>
                                        </p:tgtEl>
                                        <p:attrNameLst>
                                          <p:attrName>ppt_y</p:attrName>
                                        </p:attrNameLst>
                                      </p:cBhvr>
                                      <p:tavLst>
                                        <p:tav tm="0">
                                          <p:val>
                                            <p:strVal val="0-#ppt_h/2"/>
                                          </p:val>
                                        </p:tav>
                                        <p:tav tm="100000">
                                          <p:val>
                                            <p:strVal val="#ppt_y"/>
                                          </p:val>
                                        </p:tav>
                                      </p:tavLst>
                                    </p:anim>
                                  </p:childTnLst>
                                </p:cTn>
                              </p:par>
                            </p:childTnLst>
                          </p:cTn>
                        </p:par>
                        <p:par>
                          <p:cTn id="40" fill="hold">
                            <p:stCondLst>
                              <p:cond delay="2250"/>
                            </p:stCondLst>
                            <p:childTnLst>
                              <p:par>
                                <p:cTn id="41" presetID="2" presetClass="entr" presetSubtype="1"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 calcmode="lin" valueType="num">
                                      <p:cBhvr additive="base">
                                        <p:cTn id="43" dur="250" fill="hold"/>
                                        <p:tgtEl>
                                          <p:spTgt spid="62"/>
                                        </p:tgtEl>
                                        <p:attrNameLst>
                                          <p:attrName>ppt_x</p:attrName>
                                        </p:attrNameLst>
                                      </p:cBhvr>
                                      <p:tavLst>
                                        <p:tav tm="0">
                                          <p:val>
                                            <p:strVal val="#ppt_x"/>
                                          </p:val>
                                        </p:tav>
                                        <p:tav tm="100000">
                                          <p:val>
                                            <p:strVal val="#ppt_x"/>
                                          </p:val>
                                        </p:tav>
                                      </p:tavLst>
                                    </p:anim>
                                    <p:anim calcmode="lin" valueType="num">
                                      <p:cBhvr additive="base">
                                        <p:cTn id="44" dur="250" fill="hold"/>
                                        <p:tgtEl>
                                          <p:spTgt spid="62"/>
                                        </p:tgtEl>
                                        <p:attrNameLst>
                                          <p:attrName>ppt_y</p:attrName>
                                        </p:attrNameLst>
                                      </p:cBhvr>
                                      <p:tavLst>
                                        <p:tav tm="0">
                                          <p:val>
                                            <p:strVal val="0-#ppt_h/2"/>
                                          </p:val>
                                        </p:tav>
                                        <p:tav tm="100000">
                                          <p:val>
                                            <p:strVal val="#ppt_y"/>
                                          </p:val>
                                        </p:tav>
                                      </p:tavLst>
                                    </p:anim>
                                  </p:childTnLst>
                                </p:cTn>
                              </p:par>
                            </p:childTnLst>
                          </p:cTn>
                        </p:par>
                        <p:par>
                          <p:cTn id="45" fill="hold">
                            <p:stCondLst>
                              <p:cond delay="2500"/>
                            </p:stCondLst>
                            <p:childTnLst>
                              <p:par>
                                <p:cTn id="46" presetID="2" presetClass="entr" presetSubtype="2"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 calcmode="lin" valueType="num">
                                      <p:cBhvr additive="base">
                                        <p:cTn id="48" dur="250" fill="hold"/>
                                        <p:tgtEl>
                                          <p:spTgt spid="18"/>
                                        </p:tgtEl>
                                        <p:attrNameLst>
                                          <p:attrName>ppt_x</p:attrName>
                                        </p:attrNameLst>
                                      </p:cBhvr>
                                      <p:tavLst>
                                        <p:tav tm="0">
                                          <p:val>
                                            <p:strVal val="1+#ppt_w/2"/>
                                          </p:val>
                                        </p:tav>
                                        <p:tav tm="100000">
                                          <p:val>
                                            <p:strVal val="#ppt_x"/>
                                          </p:val>
                                        </p:tav>
                                      </p:tavLst>
                                    </p:anim>
                                    <p:anim calcmode="lin" valueType="num">
                                      <p:cBhvr additive="base">
                                        <p:cTn id="49" dur="250" fill="hold"/>
                                        <p:tgtEl>
                                          <p:spTgt spid="18"/>
                                        </p:tgtEl>
                                        <p:attrNameLst>
                                          <p:attrName>ppt_y</p:attrName>
                                        </p:attrNameLst>
                                      </p:cBhvr>
                                      <p:tavLst>
                                        <p:tav tm="0">
                                          <p:val>
                                            <p:strVal val="#ppt_y"/>
                                          </p:val>
                                        </p:tav>
                                        <p:tav tm="100000">
                                          <p:val>
                                            <p:strVal val="#ppt_y"/>
                                          </p:val>
                                        </p:tav>
                                      </p:tavLst>
                                    </p:anim>
                                  </p:childTnLst>
                                </p:cTn>
                              </p:par>
                            </p:childTnLst>
                          </p:cTn>
                        </p:par>
                        <p:par>
                          <p:cTn id="50" fill="hold">
                            <p:stCondLst>
                              <p:cond delay="2750"/>
                            </p:stCondLst>
                            <p:childTnLst>
                              <p:par>
                                <p:cTn id="51" presetID="2" presetClass="entr" presetSubtype="8" fill="hold" grpId="0" nodeType="after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250" fill="hold"/>
                                        <p:tgtEl>
                                          <p:spTgt spid="2"/>
                                        </p:tgtEl>
                                        <p:attrNameLst>
                                          <p:attrName>ppt_x</p:attrName>
                                        </p:attrNameLst>
                                      </p:cBhvr>
                                      <p:tavLst>
                                        <p:tav tm="0">
                                          <p:val>
                                            <p:strVal val="0-#ppt_w/2"/>
                                          </p:val>
                                        </p:tav>
                                        <p:tav tm="100000">
                                          <p:val>
                                            <p:strVal val="#ppt_x"/>
                                          </p:val>
                                        </p:tav>
                                      </p:tavLst>
                                    </p:anim>
                                    <p:anim calcmode="lin" valueType="num">
                                      <p:cBhvr additive="base">
                                        <p:cTn id="54" dur="250" fill="hold"/>
                                        <p:tgtEl>
                                          <p:spTgt spid="2"/>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 presetClass="entr" presetSubtype="6" fill="hold" grpId="0" nodeType="after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250" fill="hold"/>
                                        <p:tgtEl>
                                          <p:spTgt spid="50"/>
                                        </p:tgtEl>
                                        <p:attrNameLst>
                                          <p:attrName>ppt_x</p:attrName>
                                        </p:attrNameLst>
                                      </p:cBhvr>
                                      <p:tavLst>
                                        <p:tav tm="0">
                                          <p:val>
                                            <p:strVal val="1+#ppt_w/2"/>
                                          </p:val>
                                        </p:tav>
                                        <p:tav tm="100000">
                                          <p:val>
                                            <p:strVal val="#ppt_x"/>
                                          </p:val>
                                        </p:tav>
                                      </p:tavLst>
                                    </p:anim>
                                    <p:anim calcmode="lin" valueType="num">
                                      <p:cBhvr additive="base">
                                        <p:cTn id="59" dur="250" fill="hold"/>
                                        <p:tgtEl>
                                          <p:spTgt spid="50"/>
                                        </p:tgtEl>
                                        <p:attrNameLst>
                                          <p:attrName>ppt_y</p:attrName>
                                        </p:attrNameLst>
                                      </p:cBhvr>
                                      <p:tavLst>
                                        <p:tav tm="0">
                                          <p:val>
                                            <p:strVal val="1+#ppt_h/2"/>
                                          </p:val>
                                        </p:tav>
                                        <p:tav tm="100000">
                                          <p:val>
                                            <p:strVal val="#ppt_y"/>
                                          </p:val>
                                        </p:tav>
                                      </p:tavLst>
                                    </p:anim>
                                  </p:childTnLst>
                                </p:cTn>
                              </p:par>
                            </p:childTnLst>
                          </p:cTn>
                        </p:par>
                        <p:par>
                          <p:cTn id="60" fill="hold">
                            <p:stCondLst>
                              <p:cond delay="3250"/>
                            </p:stCondLst>
                            <p:childTnLst>
                              <p:par>
                                <p:cTn id="61" presetID="2" presetClass="entr" presetSubtype="12" fill="hold" grpId="0" nodeType="after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250" fill="hold"/>
                                        <p:tgtEl>
                                          <p:spTgt spid="15"/>
                                        </p:tgtEl>
                                        <p:attrNameLst>
                                          <p:attrName>ppt_x</p:attrName>
                                        </p:attrNameLst>
                                      </p:cBhvr>
                                      <p:tavLst>
                                        <p:tav tm="0">
                                          <p:val>
                                            <p:strVal val="0-#ppt_w/2"/>
                                          </p:val>
                                        </p:tav>
                                        <p:tav tm="100000">
                                          <p:val>
                                            <p:strVal val="#ppt_x"/>
                                          </p:val>
                                        </p:tav>
                                      </p:tavLst>
                                    </p:anim>
                                    <p:anim calcmode="lin" valueType="num">
                                      <p:cBhvr additive="base">
                                        <p:cTn id="64" dur="250" fill="hold"/>
                                        <p:tgtEl>
                                          <p:spTgt spid="15"/>
                                        </p:tgtEl>
                                        <p:attrNameLst>
                                          <p:attrName>ppt_y</p:attrName>
                                        </p:attrNameLst>
                                      </p:cBhvr>
                                      <p:tavLst>
                                        <p:tav tm="0">
                                          <p:val>
                                            <p:strVal val="1+#ppt_h/2"/>
                                          </p:val>
                                        </p:tav>
                                        <p:tav tm="100000">
                                          <p:val>
                                            <p:strVal val="#ppt_y"/>
                                          </p:val>
                                        </p:tav>
                                      </p:tavLst>
                                    </p:anim>
                                  </p:childTnLst>
                                </p:cTn>
                              </p:par>
                            </p:childTnLst>
                          </p:cTn>
                        </p:par>
                        <p:par>
                          <p:cTn id="65" fill="hold">
                            <p:stCondLst>
                              <p:cond delay="3500"/>
                            </p:stCondLst>
                            <p:childTnLst>
                              <p:par>
                                <p:cTn id="66" presetID="2" presetClass="entr" presetSubtype="4"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 calcmode="lin" valueType="num">
                                      <p:cBhvr additive="base">
                                        <p:cTn id="68" dur="250" fill="hold"/>
                                        <p:tgtEl>
                                          <p:spTgt spid="16"/>
                                        </p:tgtEl>
                                        <p:attrNameLst>
                                          <p:attrName>ppt_x</p:attrName>
                                        </p:attrNameLst>
                                      </p:cBhvr>
                                      <p:tavLst>
                                        <p:tav tm="0">
                                          <p:val>
                                            <p:strVal val="#ppt_x"/>
                                          </p:val>
                                        </p:tav>
                                        <p:tav tm="100000">
                                          <p:val>
                                            <p:strVal val="#ppt_x"/>
                                          </p:val>
                                        </p:tav>
                                      </p:tavLst>
                                    </p:anim>
                                    <p:anim calcmode="lin" valueType="num">
                                      <p:cBhvr additive="base">
                                        <p:cTn id="69"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8" grpId="0"/>
      <p:bldP spid="44" grpId="0"/>
      <p:bldP spid="45" grpId="0"/>
      <p:bldP spid="46" grpId="0"/>
      <p:bldP spid="2" grpId="0"/>
      <p:bldP spid="15" grpId="0"/>
      <p:bldP spid="50" grpId="0"/>
      <p:bldP spid="16" grpId="0"/>
      <p:bldP spid="18" grpId="0"/>
      <p:bldP spid="61" grpId="0"/>
      <p:bldP spid="6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BE71BD-6E00-407D-A44D-2B2DE015E4C5}"/>
              </a:ext>
            </a:extLst>
          </p:cNvPr>
          <p:cNvSpPr>
            <a:spLocks noGrp="1"/>
          </p:cNvSpPr>
          <p:nvPr>
            <p:ph type="pic" sz="quarter" idx="4294967295"/>
          </p:nvPr>
        </p:nvSpPr>
        <p:spPr>
          <a:xfrm>
            <a:off x="4232989" y="1534223"/>
            <a:ext cx="5433195" cy="3789554"/>
          </a:xfrm>
        </p:spPr>
      </p:sp>
      <p:sp>
        <p:nvSpPr>
          <p:cNvPr id="32" name="Freeform: Shape 31">
            <a:extLst>
              <a:ext uri="{FF2B5EF4-FFF2-40B4-BE49-F238E27FC236}">
                <a16:creationId xmlns:a16="http://schemas.microsoft.com/office/drawing/2014/main" id="{C71B7230-1626-4C4F-B7BA-696EDC5C46E6}"/>
              </a:ext>
            </a:extLst>
          </p:cNvPr>
          <p:cNvSpPr/>
          <p:nvPr/>
        </p:nvSpPr>
        <p:spPr>
          <a:xfrm>
            <a:off x="-1875064" y="1344660"/>
            <a:ext cx="14067064" cy="4168680"/>
          </a:xfrm>
          <a:custGeom>
            <a:avLst/>
            <a:gdLst>
              <a:gd name="connsiteX0" fmla="*/ 18339064 w 28137791"/>
              <a:gd name="connsiteY0" fmla="*/ 439918 h 8338445"/>
              <a:gd name="connsiteX1" fmla="*/ 16739307 w 28137791"/>
              <a:gd name="connsiteY1" fmla="*/ 2029288 h 8338445"/>
              <a:gd name="connsiteX2" fmla="*/ 17746948 w 28137791"/>
              <a:gd name="connsiteY2" fmla="*/ 3036928 h 8338445"/>
              <a:gd name="connsiteX3" fmla="*/ 18879244 w 28137791"/>
              <a:gd name="connsiteY3" fmla="*/ 4169225 h 8338445"/>
              <a:gd name="connsiteX4" fmla="*/ 16739307 w 28137791"/>
              <a:gd name="connsiteY4" fmla="*/ 6309161 h 8338445"/>
              <a:gd name="connsiteX5" fmla="*/ 18339064 w 28137791"/>
              <a:gd name="connsiteY5" fmla="*/ 7898531 h 8338445"/>
              <a:gd name="connsiteX6" fmla="*/ 20479002 w 28137791"/>
              <a:gd name="connsiteY6" fmla="*/ 5758594 h 8338445"/>
              <a:gd name="connsiteX7" fmla="*/ 22078760 w 28137791"/>
              <a:gd name="connsiteY7" fmla="*/ 4169225 h 8338445"/>
              <a:gd name="connsiteX8" fmla="*/ 20479002 w 28137791"/>
              <a:gd name="connsiteY8" fmla="*/ 2579854 h 8338445"/>
              <a:gd name="connsiteX9" fmla="*/ 22520761 w 28137791"/>
              <a:gd name="connsiteY9" fmla="*/ 0 h 8338445"/>
              <a:gd name="connsiteX10" fmla="*/ 28137791 w 28137791"/>
              <a:gd name="connsiteY10" fmla="*/ 0 h 8338445"/>
              <a:gd name="connsiteX11" fmla="*/ 28137791 w 28137791"/>
              <a:gd name="connsiteY11" fmla="*/ 8338445 h 8338445"/>
              <a:gd name="connsiteX12" fmla="*/ 22520761 w 28137791"/>
              <a:gd name="connsiteY12" fmla="*/ 8338445 h 8338445"/>
              <a:gd name="connsiteX13" fmla="*/ 22520761 w 28137791"/>
              <a:gd name="connsiteY13" fmla="*/ 8338276 h 8338445"/>
              <a:gd name="connsiteX14" fmla="*/ 0 w 28137791"/>
              <a:gd name="connsiteY14" fmla="*/ 8338276 h 8338445"/>
              <a:gd name="connsiteX15" fmla="*/ 0 w 28137791"/>
              <a:gd name="connsiteY15" fmla="*/ 171 h 8338445"/>
              <a:gd name="connsiteX16" fmla="*/ 22520761 w 28137791"/>
              <a:gd name="connsiteY16" fmla="*/ 171 h 833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37791" h="8338445">
                <a:moveTo>
                  <a:pt x="18339064" y="439918"/>
                </a:moveTo>
                <a:lnTo>
                  <a:pt x="16739307" y="2029288"/>
                </a:lnTo>
                <a:lnTo>
                  <a:pt x="17746948" y="3036928"/>
                </a:lnTo>
                <a:lnTo>
                  <a:pt x="18879244" y="4169225"/>
                </a:lnTo>
                <a:lnTo>
                  <a:pt x="16739307" y="6309161"/>
                </a:lnTo>
                <a:lnTo>
                  <a:pt x="18339064" y="7898531"/>
                </a:lnTo>
                <a:lnTo>
                  <a:pt x="20479002" y="5758594"/>
                </a:lnTo>
                <a:lnTo>
                  <a:pt x="22078760" y="4169225"/>
                </a:lnTo>
                <a:lnTo>
                  <a:pt x="20479002" y="2579854"/>
                </a:lnTo>
                <a:close/>
                <a:moveTo>
                  <a:pt x="22520761" y="0"/>
                </a:moveTo>
                <a:lnTo>
                  <a:pt x="28137791" y="0"/>
                </a:lnTo>
                <a:lnTo>
                  <a:pt x="28137791" y="8338445"/>
                </a:lnTo>
                <a:lnTo>
                  <a:pt x="22520761" y="8338445"/>
                </a:lnTo>
                <a:lnTo>
                  <a:pt x="22520761" y="8338276"/>
                </a:lnTo>
                <a:lnTo>
                  <a:pt x="0" y="8338276"/>
                </a:lnTo>
                <a:lnTo>
                  <a:pt x="0" y="171"/>
                </a:lnTo>
                <a:lnTo>
                  <a:pt x="22520761" y="1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cxnSp>
        <p:nvCxnSpPr>
          <p:cNvPr id="13" name="Straight Connector 12">
            <a:extLst>
              <a:ext uri="{FF2B5EF4-FFF2-40B4-BE49-F238E27FC236}">
                <a16:creationId xmlns:a16="http://schemas.microsoft.com/office/drawing/2014/main" id="{1488811F-1335-4864-9E0B-5959950EA67F}"/>
              </a:ext>
            </a:extLst>
          </p:cNvPr>
          <p:cNvCxnSpPr>
            <a:cxnSpLocks/>
          </p:cNvCxnSpPr>
          <p:nvPr/>
        </p:nvCxnSpPr>
        <p:spPr>
          <a:xfrm>
            <a:off x="485489" y="3279500"/>
            <a:ext cx="530822"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0CAE8E-334A-4BD9-B23B-534A4BBF2DF1}"/>
              </a:ext>
            </a:extLst>
          </p:cNvPr>
          <p:cNvCxnSpPr>
            <a:cxnSpLocks/>
          </p:cNvCxnSpPr>
          <p:nvPr/>
        </p:nvCxnSpPr>
        <p:spPr>
          <a:xfrm flipV="1">
            <a:off x="485489" y="2980501"/>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C143F9-7924-4DB8-B5D1-C047C53B94BE}"/>
              </a:ext>
            </a:extLst>
          </p:cNvPr>
          <p:cNvCxnSpPr>
            <a:cxnSpLocks/>
          </p:cNvCxnSpPr>
          <p:nvPr/>
        </p:nvCxnSpPr>
        <p:spPr>
          <a:xfrm flipV="1">
            <a:off x="485489" y="3130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ADF44C-E351-407B-B01B-A9CD64EE0280}"/>
              </a:ext>
            </a:extLst>
          </p:cNvPr>
          <p:cNvCxnSpPr>
            <a:cxnSpLocks/>
          </p:cNvCxnSpPr>
          <p:nvPr/>
        </p:nvCxnSpPr>
        <p:spPr>
          <a:xfrm flipV="1">
            <a:off x="485489" y="3429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096B97-74DD-4A98-A4B5-6A4F35D42F97}"/>
              </a:ext>
            </a:extLst>
          </p:cNvPr>
          <p:cNvCxnSpPr>
            <a:cxnSpLocks/>
          </p:cNvCxnSpPr>
          <p:nvPr/>
        </p:nvCxnSpPr>
        <p:spPr>
          <a:xfrm flipV="1">
            <a:off x="485489" y="3578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09AB5F-DAEF-4DB3-AC4E-821C7B5C3020}"/>
              </a:ext>
            </a:extLst>
          </p:cNvPr>
          <p:cNvCxnSpPr>
            <a:cxnSpLocks/>
          </p:cNvCxnSpPr>
          <p:nvPr/>
        </p:nvCxnSpPr>
        <p:spPr>
          <a:xfrm flipV="1">
            <a:off x="485489" y="37279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B0F2D9-1F7E-4155-B4DD-484ECC572CBC}"/>
              </a:ext>
            </a:extLst>
          </p:cNvPr>
          <p:cNvCxnSpPr>
            <a:cxnSpLocks/>
          </p:cNvCxnSpPr>
          <p:nvPr/>
        </p:nvCxnSpPr>
        <p:spPr>
          <a:xfrm flipV="1">
            <a:off x="485489" y="3877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EF5B2DC-04AC-4F1D-BEE3-41535D71E4AC}"/>
              </a:ext>
            </a:extLst>
          </p:cNvPr>
          <p:cNvSpPr txBox="1"/>
          <p:nvPr/>
        </p:nvSpPr>
        <p:spPr>
          <a:xfrm>
            <a:off x="1947805" y="2705853"/>
            <a:ext cx="4388826" cy="1446293"/>
          </a:xfrm>
          <a:prstGeom prst="rect">
            <a:avLst/>
          </a:prstGeom>
          <a:noFill/>
        </p:spPr>
        <p:txBody>
          <a:bodyPr wrap="square" rtlCol="0" anchor="ctr">
            <a:spAutoFit/>
          </a:bodyPr>
          <a:lstStyle/>
          <a:p>
            <a:pPr algn="r" defTabSz="228554"/>
            <a:r>
              <a:rPr lang="en-US" sz="4399" b="1" dirty="0">
                <a:solidFill>
                  <a:srgbClr val="023C88"/>
                </a:solidFill>
                <a:latin typeface="Lucida Calligraphy" panose="03010101010101010101" pitchFamily="66" charset="0"/>
                <a:ea typeface="Open Sans Extrabold" panose="020B0906030804020204" pitchFamily="34" charset="0"/>
                <a:cs typeface="Times New Roman" panose="02020603050405020304" pitchFamily="18" charset="0"/>
              </a:rPr>
              <a:t>Conclusion &amp; Perspectives</a:t>
            </a:r>
          </a:p>
        </p:txBody>
      </p:sp>
      <p:sp>
        <p:nvSpPr>
          <p:cNvPr id="33" name="Freeform 5">
            <a:extLst>
              <a:ext uri="{FF2B5EF4-FFF2-40B4-BE49-F238E27FC236}">
                <a16:creationId xmlns:a16="http://schemas.microsoft.com/office/drawing/2014/main" id="{1EBE9F81-AD8F-4F74-879D-8AAD944B9FBD}"/>
              </a:ext>
            </a:extLst>
          </p:cNvPr>
          <p:cNvSpPr>
            <a:spLocks/>
          </p:cNvSpPr>
          <p:nvPr/>
        </p:nvSpPr>
        <p:spPr bwMode="auto">
          <a:xfrm>
            <a:off x="6487400"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96C7">
              <a:alpha val="7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4" name="Freeform 5">
            <a:extLst>
              <a:ext uri="{FF2B5EF4-FFF2-40B4-BE49-F238E27FC236}">
                <a16:creationId xmlns:a16="http://schemas.microsoft.com/office/drawing/2014/main" id="{B08CE886-A473-4278-B92F-BF10A7F86885}"/>
              </a:ext>
            </a:extLst>
          </p:cNvPr>
          <p:cNvSpPr>
            <a:spLocks/>
          </p:cNvSpPr>
          <p:nvPr/>
        </p:nvSpPr>
        <p:spPr bwMode="auto">
          <a:xfrm>
            <a:off x="768513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4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5" name="Freeform 5">
            <a:extLst>
              <a:ext uri="{FF2B5EF4-FFF2-40B4-BE49-F238E27FC236}">
                <a16:creationId xmlns:a16="http://schemas.microsoft.com/office/drawing/2014/main" id="{0D54B368-D274-4174-B8F9-A2863DDA33AA}"/>
              </a:ext>
            </a:extLst>
          </p:cNvPr>
          <p:cNvSpPr>
            <a:spLocks/>
          </p:cNvSpPr>
          <p:nvPr/>
        </p:nvSpPr>
        <p:spPr bwMode="auto">
          <a:xfrm>
            <a:off x="883075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6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pic>
        <p:nvPicPr>
          <p:cNvPr id="20" name="Image 19">
            <a:extLst>
              <a:ext uri="{FF2B5EF4-FFF2-40B4-BE49-F238E27FC236}">
                <a16:creationId xmlns:a16="http://schemas.microsoft.com/office/drawing/2014/main" id="{4FF863CB-30E6-4075-AC23-8088A0D5AE50}"/>
              </a:ext>
            </a:extLst>
          </p:cNvPr>
          <p:cNvPicPr>
            <a:picLocks noChangeAspect="1"/>
          </p:cNvPicPr>
          <p:nvPr/>
        </p:nvPicPr>
        <p:blipFill>
          <a:blip r:embed="rId3"/>
          <a:stretch>
            <a:fillRect/>
          </a:stretch>
        </p:blipFill>
        <p:spPr>
          <a:xfrm>
            <a:off x="-866885" y="7079215"/>
            <a:ext cx="3486150" cy="1885950"/>
          </a:xfrm>
          <a:prstGeom prst="rect">
            <a:avLst/>
          </a:prstGeom>
        </p:spPr>
      </p:pic>
      <p:sp>
        <p:nvSpPr>
          <p:cNvPr id="22" name="Rectangle 21">
            <a:extLst>
              <a:ext uri="{FF2B5EF4-FFF2-40B4-BE49-F238E27FC236}">
                <a16:creationId xmlns:a16="http://schemas.microsoft.com/office/drawing/2014/main" id="{51040D08-36CB-A1DD-913A-48C17EB4A753}"/>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B7335798-C0EB-2562-9083-6F01471485E7}"/>
              </a:ext>
            </a:extLst>
          </p:cNvPr>
          <p:cNvSpPr txBox="1"/>
          <p:nvPr/>
        </p:nvSpPr>
        <p:spPr>
          <a:xfrm>
            <a:off x="2208656" y="6360884"/>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1173109869"/>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500" fill="hold"/>
                                        <p:tgtEl>
                                          <p:spTgt spid="32"/>
                                        </p:tgtEl>
                                        <p:attrNameLst>
                                          <p:attrName>ppt_x</p:attrName>
                                        </p:attrNameLst>
                                      </p:cBhvr>
                                      <p:tavLst>
                                        <p:tav tm="0">
                                          <p:val>
                                            <p:strVal val="0-#ppt_w/2"/>
                                          </p:val>
                                        </p:tav>
                                        <p:tav tm="100000">
                                          <p:val>
                                            <p:strVal val="#ppt_x"/>
                                          </p:val>
                                        </p:tav>
                                      </p:tavLst>
                                    </p:anim>
                                    <p:anim calcmode="lin" valueType="num">
                                      <p:cBhvr additive="base">
                                        <p:cTn id="8" dur="1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500" fill="hold"/>
                                        <p:tgtEl>
                                          <p:spTgt spid="24"/>
                                        </p:tgtEl>
                                        <p:attrNameLst>
                                          <p:attrName>ppt_x</p:attrName>
                                        </p:attrNameLst>
                                      </p:cBhvr>
                                      <p:tavLst>
                                        <p:tav tm="0">
                                          <p:val>
                                            <p:strVal val="0-#ppt_w/2"/>
                                          </p:val>
                                        </p:tav>
                                        <p:tav tm="100000">
                                          <p:val>
                                            <p:strVal val="#ppt_x"/>
                                          </p:val>
                                        </p:tav>
                                      </p:tavLst>
                                    </p:anim>
                                    <p:anim calcmode="lin" valueType="num">
                                      <p:cBhvr additive="base">
                                        <p:cTn id="12" dur="1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20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300"/>
                                        <p:tgtEl>
                                          <p:spTgt spid="33"/>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300"/>
                                        <p:tgtEl>
                                          <p:spTgt spid="34"/>
                                        </p:tgtEl>
                                      </p:cBhvr>
                                    </p:animEffect>
                                  </p:childTnLst>
                                </p:cTn>
                              </p:par>
                              <p:par>
                                <p:cTn id="19" presetID="10" presetClass="entr" presetSubtype="0" fill="hold" grpId="0" nodeType="withEffect">
                                  <p:stCondLst>
                                    <p:cond delay="180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4" grpId="0"/>
      <p:bldP spid="33" grpId="0" animBg="1"/>
      <p:bldP spid="34" grpId="0" animBg="1"/>
      <p:bldP spid="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1152846"/>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1160300"/>
            <a:ext cx="7650534"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796152"/>
            <a:ext cx="159543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INTRODUCTION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815228"/>
            <a:ext cx="95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802710"/>
            <a:ext cx="119390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815228"/>
            <a:ext cx="13288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13099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2">
            <a:extLst>
              <a:ext uri="{FF2B5EF4-FFF2-40B4-BE49-F238E27FC236}">
                <a16:creationId xmlns:a16="http://schemas.microsoft.com/office/drawing/2014/main" id="{48F9E6D5-8FFE-4664-90A3-CFAE694A7966}"/>
              </a:ext>
            </a:extLst>
          </p:cNvPr>
          <p:cNvSpPr/>
          <p:nvPr/>
        </p:nvSpPr>
        <p:spPr>
          <a:xfrm>
            <a:off x="3076367" y="-1328980"/>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5">
            <a:extLst>
              <a:ext uri="{FF2B5EF4-FFF2-40B4-BE49-F238E27FC236}">
                <a16:creationId xmlns:a16="http://schemas.microsoft.com/office/drawing/2014/main" id="{84C9464D-4CC7-4F2F-A906-827404B6936D}"/>
              </a:ext>
            </a:extLst>
          </p:cNvPr>
          <p:cNvSpPr/>
          <p:nvPr/>
        </p:nvSpPr>
        <p:spPr>
          <a:xfrm>
            <a:off x="5757192" y="-1316462"/>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Rounded Corners 4">
            <a:extLst>
              <a:ext uri="{FF2B5EF4-FFF2-40B4-BE49-F238E27FC236}">
                <a16:creationId xmlns:a16="http://schemas.microsoft.com/office/drawing/2014/main" id="{7FD2DB14-FA7A-4238-AB36-9401B1800B97}"/>
              </a:ext>
            </a:extLst>
          </p:cNvPr>
          <p:cNvSpPr/>
          <p:nvPr/>
        </p:nvSpPr>
        <p:spPr>
          <a:xfrm>
            <a:off x="8694946" y="-1152846"/>
            <a:ext cx="2253697"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8">
            <a:extLst>
              <a:ext uri="{FF2B5EF4-FFF2-40B4-BE49-F238E27FC236}">
                <a16:creationId xmlns:a16="http://schemas.microsoft.com/office/drawing/2014/main" id="{2AAFCE29-09C4-4BF2-8B02-7A796D2EF1C0}"/>
              </a:ext>
            </a:extLst>
          </p:cNvPr>
          <p:cNvSpPr/>
          <p:nvPr/>
        </p:nvSpPr>
        <p:spPr>
          <a:xfrm>
            <a:off x="8295208" y="-1328980"/>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1">
            <a:extLst>
              <a:ext uri="{FF2B5EF4-FFF2-40B4-BE49-F238E27FC236}">
                <a16:creationId xmlns:a16="http://schemas.microsoft.com/office/drawing/2014/main" id="{F1E9CB11-1053-406E-804D-19D20FAE42DB}"/>
              </a:ext>
            </a:extLst>
          </p:cNvPr>
          <p:cNvSpPr/>
          <p:nvPr/>
        </p:nvSpPr>
        <p:spPr>
          <a:xfrm>
            <a:off x="10791299" y="-13099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796152"/>
            <a:ext cx="14487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CONCLUSION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ZoneTexte 25">
            <a:extLst>
              <a:ext uri="{FF2B5EF4-FFF2-40B4-BE49-F238E27FC236}">
                <a16:creationId xmlns:a16="http://schemas.microsoft.com/office/drawing/2014/main" id="{34D19C32-4535-4D10-95F2-A40A9E6BEA21}"/>
              </a:ext>
            </a:extLst>
          </p:cNvPr>
          <p:cNvSpPr txBox="1"/>
          <p:nvPr/>
        </p:nvSpPr>
        <p:spPr>
          <a:xfrm>
            <a:off x="3164996" y="-1266308"/>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1</a:t>
            </a:r>
            <a:endParaRPr kumimoji="0" lang="fr-FR"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7" name="ZoneTexte 26">
            <a:extLst>
              <a:ext uri="{FF2B5EF4-FFF2-40B4-BE49-F238E27FC236}">
                <a16:creationId xmlns:a16="http://schemas.microsoft.com/office/drawing/2014/main" id="{268EAD2C-C466-4D48-AE68-CAFE470AD419}"/>
              </a:ext>
            </a:extLst>
          </p:cNvPr>
          <p:cNvSpPr txBox="1"/>
          <p:nvPr/>
        </p:nvSpPr>
        <p:spPr>
          <a:xfrm>
            <a:off x="5852130" y="-1247232"/>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2</a:t>
            </a:r>
            <a:endParaRPr kumimoji="0" lang="fr-FR"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8" name="ZoneTexte 27">
            <a:extLst>
              <a:ext uri="{FF2B5EF4-FFF2-40B4-BE49-F238E27FC236}">
                <a16:creationId xmlns:a16="http://schemas.microsoft.com/office/drawing/2014/main" id="{B2BE27F3-BB24-4454-83D3-6ED99C7AB6CD}"/>
              </a:ext>
            </a:extLst>
          </p:cNvPr>
          <p:cNvSpPr txBox="1"/>
          <p:nvPr/>
        </p:nvSpPr>
        <p:spPr>
          <a:xfrm>
            <a:off x="8390146" y="-1266308"/>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3</a:t>
            </a:r>
            <a:endParaRPr kumimoji="0" lang="fr-FR"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3" name="TextBox 251">
            <a:extLst>
              <a:ext uri="{FF2B5EF4-FFF2-40B4-BE49-F238E27FC236}">
                <a16:creationId xmlns:a16="http://schemas.microsoft.com/office/drawing/2014/main" id="{FCE1D72C-3ADF-4E14-A282-0B80F652BAC8}"/>
              </a:ext>
            </a:extLst>
          </p:cNvPr>
          <p:cNvSpPr txBox="1"/>
          <p:nvPr/>
        </p:nvSpPr>
        <p:spPr>
          <a:xfrm>
            <a:off x="2065604" y="808594"/>
            <a:ext cx="8060792" cy="769441"/>
          </a:xfrm>
          <a:prstGeom prst="rect">
            <a:avLst/>
          </a:prstGeom>
          <a:noFill/>
        </p:spPr>
        <p:txBody>
          <a:bodyPr wrap="square" rtlCol="0">
            <a:spAutoFit/>
          </a:bodyPr>
          <a:lstStyle/>
          <a:p>
            <a:pPr lvl="0" algn="ctr">
              <a:defRPr/>
            </a:pPr>
            <a:r>
              <a:rPr lang="en-US" sz="4400" b="1" dirty="0">
                <a:solidFill>
                  <a:schemeClr val="accent1">
                    <a:lumMod val="75000"/>
                  </a:schemeClr>
                </a:solidFill>
                <a:latin typeface="Lucida Calligraphy" panose="03010101010101010101" pitchFamily="66" charset="0"/>
                <a:ea typeface="Open Sans Extrabold" panose="020B0906030804020204" pitchFamily="34" charset="0"/>
                <a:cs typeface="Times New Roman" panose="02020603050405020304" pitchFamily="18" charset="0"/>
              </a:rPr>
              <a:t>Conclusion</a:t>
            </a:r>
            <a:endParaRPr kumimoji="0" lang="en-US" sz="4400" b="1" i="0" u="none" strike="noStrike" kern="1200" cap="none" spc="0" normalizeH="0" baseline="0" noProof="0" dirty="0">
              <a:ln>
                <a:noFill/>
              </a:ln>
              <a:solidFill>
                <a:schemeClr val="accent1">
                  <a:lumMod val="75000"/>
                </a:schemeClr>
              </a:solidFill>
              <a:effectLst/>
              <a:uLnTx/>
              <a:uFillTx/>
              <a:latin typeface="Lucida Calligraphy" panose="03010101010101010101" pitchFamily="66" charset="0"/>
              <a:ea typeface="Open Sans Extrabold" panose="020B0906030804020204" pitchFamily="34" charset="0"/>
              <a:cs typeface="Times New Roman" panose="02020603050405020304" pitchFamily="18" charset="0"/>
            </a:endParaRPr>
          </a:p>
        </p:txBody>
      </p:sp>
      <p:sp>
        <p:nvSpPr>
          <p:cNvPr id="44" name="Rectangle 43">
            <a:extLst>
              <a:ext uri="{FF2B5EF4-FFF2-40B4-BE49-F238E27FC236}">
                <a16:creationId xmlns:a16="http://schemas.microsoft.com/office/drawing/2014/main" id="{0D116C8A-2D26-0090-A83A-0229B3C11652}"/>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TextBox 11">
            <a:extLst>
              <a:ext uri="{FF2B5EF4-FFF2-40B4-BE49-F238E27FC236}">
                <a16:creationId xmlns:a16="http://schemas.microsoft.com/office/drawing/2014/main" id="{0E78273C-310D-CBD9-1AD0-8BD3704D9538}"/>
              </a:ext>
            </a:extLst>
          </p:cNvPr>
          <p:cNvSpPr txBox="1"/>
          <p:nvPr/>
        </p:nvSpPr>
        <p:spPr>
          <a:xfrm>
            <a:off x="1666436" y="1984699"/>
            <a:ext cx="7558556" cy="369332"/>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Réalisation d’une application concrète en utilisant la méthodologie « Scrum »</a:t>
            </a:r>
            <a:endParaRPr lang="en-US" altLang="ko-KR" sz="1200" dirty="0">
              <a:solidFill>
                <a:schemeClr val="tx1">
                  <a:lumMod val="75000"/>
                  <a:lumOff val="25000"/>
                </a:schemeClr>
              </a:solidFill>
              <a:cs typeface="Arial" pitchFamily="34" charset="0"/>
            </a:endParaRPr>
          </a:p>
        </p:txBody>
      </p:sp>
      <p:sp>
        <p:nvSpPr>
          <p:cNvPr id="61" name="Rounded Rectangle 2">
            <a:extLst>
              <a:ext uri="{FF2B5EF4-FFF2-40B4-BE49-F238E27FC236}">
                <a16:creationId xmlns:a16="http://schemas.microsoft.com/office/drawing/2014/main" id="{F566B6A4-F821-5EC0-F976-816F24BD3683}"/>
              </a:ext>
            </a:extLst>
          </p:cNvPr>
          <p:cNvSpPr/>
          <p:nvPr/>
        </p:nvSpPr>
        <p:spPr>
          <a:xfrm>
            <a:off x="626242" y="1686618"/>
            <a:ext cx="9133274" cy="993132"/>
          </a:xfrm>
          <a:prstGeom prst="roundRect">
            <a:avLst>
              <a:gd name="adj" fmla="val 50000"/>
            </a:avLst>
          </a:prstGeom>
          <a:noFill/>
          <a:ln w="50800">
            <a:solidFill>
              <a:srgbClr val="52C9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62" name="Oval 18">
            <a:extLst>
              <a:ext uri="{FF2B5EF4-FFF2-40B4-BE49-F238E27FC236}">
                <a16:creationId xmlns:a16="http://schemas.microsoft.com/office/drawing/2014/main" id="{B4F67BDC-12F4-A1C8-D792-478D339CE71B}"/>
              </a:ext>
            </a:extLst>
          </p:cNvPr>
          <p:cNvSpPr/>
          <p:nvPr/>
        </p:nvSpPr>
        <p:spPr>
          <a:xfrm>
            <a:off x="777588" y="1783691"/>
            <a:ext cx="845090" cy="796853"/>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 name="ZoneTexte 1">
            <a:extLst>
              <a:ext uri="{FF2B5EF4-FFF2-40B4-BE49-F238E27FC236}">
                <a16:creationId xmlns:a16="http://schemas.microsoft.com/office/drawing/2014/main" id="{30B910B1-D46E-B264-DAA2-36DC01127711}"/>
              </a:ext>
            </a:extLst>
          </p:cNvPr>
          <p:cNvSpPr txBox="1"/>
          <p:nvPr/>
        </p:nvSpPr>
        <p:spPr>
          <a:xfrm>
            <a:off x="800050" y="1865427"/>
            <a:ext cx="845090" cy="584775"/>
          </a:xfrm>
          <a:prstGeom prst="rect">
            <a:avLst/>
          </a:prstGeom>
          <a:noFill/>
        </p:spPr>
        <p:txBody>
          <a:bodyPr wrap="square" rtlCol="0">
            <a:spAutoFit/>
          </a:bodyPr>
          <a:lstStyle/>
          <a:p>
            <a:pPr algn="ctr"/>
            <a:r>
              <a:rPr lang="fr-FR" sz="3200" b="1" dirty="0">
                <a:solidFill>
                  <a:schemeClr val="bg1"/>
                </a:solidFill>
              </a:rPr>
              <a:t>01</a:t>
            </a:r>
          </a:p>
        </p:txBody>
      </p:sp>
      <p:sp>
        <p:nvSpPr>
          <p:cNvPr id="79" name="Rounded Rectangle 2">
            <a:extLst>
              <a:ext uri="{FF2B5EF4-FFF2-40B4-BE49-F238E27FC236}">
                <a16:creationId xmlns:a16="http://schemas.microsoft.com/office/drawing/2014/main" id="{AAE82842-DB8A-4A5A-1D5E-3B71CAE1FCC1}"/>
              </a:ext>
            </a:extLst>
          </p:cNvPr>
          <p:cNvSpPr/>
          <p:nvPr/>
        </p:nvSpPr>
        <p:spPr>
          <a:xfrm>
            <a:off x="1888993" y="4005287"/>
            <a:ext cx="9133274" cy="993132"/>
          </a:xfrm>
          <a:prstGeom prst="roundRect">
            <a:avLst>
              <a:gd name="adj" fmla="val 50000"/>
            </a:avLst>
          </a:prstGeom>
          <a:noFill/>
          <a:ln w="50800">
            <a:solidFill>
              <a:srgbClr val="90E0E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80" name="Oval 18">
            <a:extLst>
              <a:ext uri="{FF2B5EF4-FFF2-40B4-BE49-F238E27FC236}">
                <a16:creationId xmlns:a16="http://schemas.microsoft.com/office/drawing/2014/main" id="{6DBB3537-3F28-0C94-C893-22E1FC34E0C3}"/>
              </a:ext>
            </a:extLst>
          </p:cNvPr>
          <p:cNvSpPr/>
          <p:nvPr/>
        </p:nvSpPr>
        <p:spPr>
          <a:xfrm>
            <a:off x="2040339" y="4102360"/>
            <a:ext cx="845090" cy="796853"/>
          </a:xfrm>
          <a:prstGeom prst="ellipse">
            <a:avLst/>
          </a:prstGeom>
          <a:solidFill>
            <a:srgbClr val="4EDAE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81" name="ZoneTexte 80">
            <a:extLst>
              <a:ext uri="{FF2B5EF4-FFF2-40B4-BE49-F238E27FC236}">
                <a16:creationId xmlns:a16="http://schemas.microsoft.com/office/drawing/2014/main" id="{83956377-86DE-03DB-203F-0B75F9A957CC}"/>
              </a:ext>
            </a:extLst>
          </p:cNvPr>
          <p:cNvSpPr txBox="1"/>
          <p:nvPr/>
        </p:nvSpPr>
        <p:spPr>
          <a:xfrm>
            <a:off x="2062801" y="4184096"/>
            <a:ext cx="845090" cy="584775"/>
          </a:xfrm>
          <a:prstGeom prst="rect">
            <a:avLst/>
          </a:prstGeom>
          <a:noFill/>
        </p:spPr>
        <p:txBody>
          <a:bodyPr wrap="square" rtlCol="0">
            <a:spAutoFit/>
          </a:bodyPr>
          <a:lstStyle/>
          <a:p>
            <a:pPr algn="ctr"/>
            <a:r>
              <a:rPr lang="fr-FR" sz="3200" b="1" dirty="0">
                <a:solidFill>
                  <a:schemeClr val="bg1"/>
                </a:solidFill>
              </a:rPr>
              <a:t>03</a:t>
            </a:r>
          </a:p>
        </p:txBody>
      </p:sp>
      <p:sp>
        <p:nvSpPr>
          <p:cNvPr id="86" name="TextBox 11">
            <a:extLst>
              <a:ext uri="{FF2B5EF4-FFF2-40B4-BE49-F238E27FC236}">
                <a16:creationId xmlns:a16="http://schemas.microsoft.com/office/drawing/2014/main" id="{7BBC99A9-0F4D-B499-4445-D13017E733B8}"/>
              </a:ext>
            </a:extLst>
          </p:cNvPr>
          <p:cNvSpPr txBox="1"/>
          <p:nvPr/>
        </p:nvSpPr>
        <p:spPr>
          <a:xfrm>
            <a:off x="3604585" y="5311682"/>
            <a:ext cx="7847186" cy="646331"/>
          </a:xfrm>
          <a:prstGeom prst="rect">
            <a:avLst/>
          </a:prstGeom>
          <a:noFill/>
        </p:spPr>
        <p:txBody>
          <a:bodyPr wrap="square" rtlCol="0">
            <a:spAutoFit/>
          </a:bodyPr>
          <a:lstStyle/>
          <a:p>
            <a:r>
              <a:rPr lang="fr-FR" sz="1800" dirty="0">
                <a:effectLst/>
                <a:latin typeface="Times New Roman" panose="02020603050405020304" pitchFamily="18" charset="0"/>
                <a:ea typeface="Calibri" panose="020F0502020204030204" pitchFamily="34" charset="0"/>
              </a:rPr>
              <a:t>Vivre une vraie expérience du travail collectif au sein d’une équipe très enthousiaste dans le monde professionnel.</a:t>
            </a:r>
            <a:endParaRPr lang="en-US" altLang="ko-KR" sz="1200" dirty="0">
              <a:solidFill>
                <a:schemeClr val="tx1">
                  <a:lumMod val="75000"/>
                  <a:lumOff val="25000"/>
                </a:schemeClr>
              </a:solidFill>
              <a:cs typeface="Arial" pitchFamily="34" charset="0"/>
            </a:endParaRPr>
          </a:p>
        </p:txBody>
      </p:sp>
      <p:sp>
        <p:nvSpPr>
          <p:cNvPr id="87" name="Rounded Rectangle 2">
            <a:extLst>
              <a:ext uri="{FF2B5EF4-FFF2-40B4-BE49-F238E27FC236}">
                <a16:creationId xmlns:a16="http://schemas.microsoft.com/office/drawing/2014/main" id="{8515D2F0-E665-3DE0-446F-CDAAECE1D71D}"/>
              </a:ext>
            </a:extLst>
          </p:cNvPr>
          <p:cNvSpPr/>
          <p:nvPr/>
        </p:nvSpPr>
        <p:spPr>
          <a:xfrm>
            <a:off x="2585687" y="5148286"/>
            <a:ext cx="9133274" cy="993132"/>
          </a:xfrm>
          <a:prstGeom prst="roundRect">
            <a:avLst>
              <a:gd name="adj" fmla="val 50000"/>
            </a:avLst>
          </a:prstGeom>
          <a:noFill/>
          <a:ln w="508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88" name="Oval 18">
            <a:extLst>
              <a:ext uri="{FF2B5EF4-FFF2-40B4-BE49-F238E27FC236}">
                <a16:creationId xmlns:a16="http://schemas.microsoft.com/office/drawing/2014/main" id="{6F25E86E-0E28-5BB6-5C12-9F2D9A81A5E0}"/>
              </a:ext>
            </a:extLst>
          </p:cNvPr>
          <p:cNvSpPr/>
          <p:nvPr/>
        </p:nvSpPr>
        <p:spPr>
          <a:xfrm>
            <a:off x="2737033" y="5245359"/>
            <a:ext cx="845090" cy="79685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89" name="ZoneTexte 88">
            <a:extLst>
              <a:ext uri="{FF2B5EF4-FFF2-40B4-BE49-F238E27FC236}">
                <a16:creationId xmlns:a16="http://schemas.microsoft.com/office/drawing/2014/main" id="{8F03A2BD-82CE-EB9E-2D53-2F4C371A7E15}"/>
              </a:ext>
            </a:extLst>
          </p:cNvPr>
          <p:cNvSpPr txBox="1"/>
          <p:nvPr/>
        </p:nvSpPr>
        <p:spPr>
          <a:xfrm>
            <a:off x="2759495" y="5327095"/>
            <a:ext cx="845090" cy="584775"/>
          </a:xfrm>
          <a:prstGeom prst="rect">
            <a:avLst/>
          </a:prstGeom>
          <a:noFill/>
        </p:spPr>
        <p:txBody>
          <a:bodyPr wrap="square" rtlCol="0">
            <a:spAutoFit/>
          </a:bodyPr>
          <a:lstStyle/>
          <a:p>
            <a:pPr algn="ctr"/>
            <a:r>
              <a:rPr lang="fr-FR" sz="3200" b="1" dirty="0">
                <a:solidFill>
                  <a:schemeClr val="bg1"/>
                </a:solidFill>
              </a:rPr>
              <a:t>04</a:t>
            </a:r>
          </a:p>
        </p:txBody>
      </p:sp>
      <p:sp>
        <p:nvSpPr>
          <p:cNvPr id="90" name="TextBox 12">
            <a:extLst>
              <a:ext uri="{FF2B5EF4-FFF2-40B4-BE49-F238E27FC236}">
                <a16:creationId xmlns:a16="http://schemas.microsoft.com/office/drawing/2014/main" id="{CB696151-C270-0E69-84D9-9F3B6D557B69}"/>
              </a:ext>
            </a:extLst>
          </p:cNvPr>
          <p:cNvSpPr txBox="1"/>
          <p:nvPr/>
        </p:nvSpPr>
        <p:spPr>
          <a:xfrm>
            <a:off x="2971854" y="4144971"/>
            <a:ext cx="8100293" cy="646331"/>
          </a:xfrm>
          <a:prstGeom prst="rect">
            <a:avLst/>
          </a:prstGeom>
          <a:noFill/>
        </p:spPr>
        <p:txBody>
          <a:bodyPr wrap="square" rtlCol="0">
            <a:spAutoFit/>
          </a:bodyPr>
          <a:lstStyle/>
          <a:p>
            <a:r>
              <a:rPr lang="fr-FR" dirty="0">
                <a:latin typeface="Times New Roman" panose="02020603050405020304" pitchFamily="18" charset="0"/>
                <a:ea typeface="Calibri" panose="020F0502020204030204" pitchFamily="34" charset="0"/>
              </a:rPr>
              <a:t>E</a:t>
            </a:r>
            <a:r>
              <a:rPr lang="fr-FR" sz="1800" dirty="0">
                <a:effectLst/>
                <a:latin typeface="Times New Roman" panose="02020603050405020304" pitchFamily="18" charset="0"/>
                <a:ea typeface="Calibri" panose="020F0502020204030204" pitchFamily="34" charset="0"/>
              </a:rPr>
              <a:t>nrichir mes connaissances académiques dans le domaine du développement surtout  le </a:t>
            </a:r>
            <a:r>
              <a:rPr lang="fr-FR" sz="1800" dirty="0" err="1">
                <a:effectLst/>
                <a:latin typeface="Times New Roman" panose="02020603050405020304" pitchFamily="18" charset="0"/>
                <a:ea typeface="Calibri" panose="020F0502020204030204" pitchFamily="34" charset="0"/>
              </a:rPr>
              <a:t>DotNet</a:t>
            </a:r>
            <a:r>
              <a:rPr lang="fr-FR" sz="1800" dirty="0">
                <a:effectLst/>
                <a:latin typeface="Times New Roman" panose="02020603050405020304" pitchFamily="18" charset="0"/>
                <a:ea typeface="Calibri" panose="020F0502020204030204" pitchFamily="34" charset="0"/>
              </a:rPr>
              <a:t> .</a:t>
            </a:r>
            <a:endParaRPr lang="en-US" altLang="ko-KR" sz="1200" dirty="0">
              <a:solidFill>
                <a:schemeClr val="tx1">
                  <a:lumMod val="75000"/>
                  <a:lumOff val="25000"/>
                </a:schemeClr>
              </a:solidFill>
              <a:cs typeface="Arial" pitchFamily="34" charset="0"/>
            </a:endParaRPr>
          </a:p>
        </p:txBody>
      </p:sp>
      <p:sp>
        <p:nvSpPr>
          <p:cNvPr id="91" name="TextBox 11">
            <a:extLst>
              <a:ext uri="{FF2B5EF4-FFF2-40B4-BE49-F238E27FC236}">
                <a16:creationId xmlns:a16="http://schemas.microsoft.com/office/drawing/2014/main" id="{F3E0D3E1-98E4-3ED7-A30D-5EC44947EA9F}"/>
              </a:ext>
            </a:extLst>
          </p:cNvPr>
          <p:cNvSpPr txBox="1"/>
          <p:nvPr/>
        </p:nvSpPr>
        <p:spPr>
          <a:xfrm>
            <a:off x="2233670" y="3003754"/>
            <a:ext cx="8080582" cy="646331"/>
          </a:xfrm>
          <a:prstGeom prst="rect">
            <a:avLst/>
          </a:prstGeom>
          <a:noFill/>
        </p:spPr>
        <p:txBody>
          <a:bodyPr wrap="square" rtlCol="0">
            <a:spAutoFit/>
          </a:bodyPr>
          <a:lstStyle/>
          <a:p>
            <a:r>
              <a:rPr lang="fr-FR" dirty="0">
                <a:latin typeface="Times New Roman" panose="02020603050405020304" pitchFamily="18" charset="0"/>
                <a:ea typeface="Calibri" panose="020F0502020204030204" pitchFamily="34" charset="0"/>
              </a:rPr>
              <a:t>T</a:t>
            </a:r>
            <a:r>
              <a:rPr lang="fr-FR" sz="1800" dirty="0">
                <a:effectLst/>
                <a:latin typeface="Times New Roman" panose="02020603050405020304" pitchFamily="18" charset="0"/>
                <a:ea typeface="Calibri" panose="020F0502020204030204" pitchFamily="34" charset="0"/>
              </a:rPr>
              <a:t>ravailler sur un projet de développement dans toutes ses phases, dés la spécification des besoins jusqu’à la livraison de l’outil.</a:t>
            </a:r>
            <a:endParaRPr lang="en-US" altLang="ko-KR" sz="1200" dirty="0">
              <a:solidFill>
                <a:schemeClr val="tx1">
                  <a:lumMod val="75000"/>
                  <a:lumOff val="25000"/>
                </a:schemeClr>
              </a:solidFill>
              <a:cs typeface="Arial" pitchFamily="34" charset="0"/>
            </a:endParaRPr>
          </a:p>
        </p:txBody>
      </p:sp>
      <p:sp>
        <p:nvSpPr>
          <p:cNvPr id="92" name="Rounded Rectangle 2">
            <a:extLst>
              <a:ext uri="{FF2B5EF4-FFF2-40B4-BE49-F238E27FC236}">
                <a16:creationId xmlns:a16="http://schemas.microsoft.com/office/drawing/2014/main" id="{4A782007-AE1F-7E9E-6CC8-5B6BC6A57EC4}"/>
              </a:ext>
            </a:extLst>
          </p:cNvPr>
          <p:cNvSpPr/>
          <p:nvPr/>
        </p:nvSpPr>
        <p:spPr>
          <a:xfrm>
            <a:off x="1192310" y="2851401"/>
            <a:ext cx="9133274" cy="993132"/>
          </a:xfrm>
          <a:prstGeom prst="roundRect">
            <a:avLst>
              <a:gd name="adj" fmla="val 50000"/>
            </a:avLst>
          </a:prstGeom>
          <a:noFill/>
          <a:ln w="50800">
            <a:solidFill>
              <a:srgbClr val="A0E8D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93" name="Oval 18">
            <a:extLst>
              <a:ext uri="{FF2B5EF4-FFF2-40B4-BE49-F238E27FC236}">
                <a16:creationId xmlns:a16="http://schemas.microsoft.com/office/drawing/2014/main" id="{49788111-9F80-2EB7-CCF9-FA114EC6D293}"/>
              </a:ext>
            </a:extLst>
          </p:cNvPr>
          <p:cNvSpPr/>
          <p:nvPr/>
        </p:nvSpPr>
        <p:spPr>
          <a:xfrm>
            <a:off x="1343656" y="2948474"/>
            <a:ext cx="845090" cy="796853"/>
          </a:xfrm>
          <a:prstGeom prst="ellipse">
            <a:avLst/>
          </a:prstGeom>
          <a:solidFill>
            <a:srgbClr val="A0E8D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94" name="ZoneTexte 93">
            <a:extLst>
              <a:ext uri="{FF2B5EF4-FFF2-40B4-BE49-F238E27FC236}">
                <a16:creationId xmlns:a16="http://schemas.microsoft.com/office/drawing/2014/main" id="{6C71C835-E2DA-85D0-AC43-88E950DB4402}"/>
              </a:ext>
            </a:extLst>
          </p:cNvPr>
          <p:cNvSpPr txBox="1"/>
          <p:nvPr/>
        </p:nvSpPr>
        <p:spPr>
          <a:xfrm>
            <a:off x="1366118" y="3030210"/>
            <a:ext cx="845090" cy="584775"/>
          </a:xfrm>
          <a:prstGeom prst="rect">
            <a:avLst/>
          </a:prstGeom>
          <a:noFill/>
        </p:spPr>
        <p:txBody>
          <a:bodyPr wrap="square" rtlCol="0">
            <a:spAutoFit/>
          </a:bodyPr>
          <a:lstStyle/>
          <a:p>
            <a:pPr algn="ctr"/>
            <a:r>
              <a:rPr lang="fr-FR" sz="3200" b="1" dirty="0">
                <a:solidFill>
                  <a:schemeClr val="bg1"/>
                </a:solidFill>
              </a:rPr>
              <a:t>02</a:t>
            </a:r>
          </a:p>
        </p:txBody>
      </p:sp>
      <p:sp>
        <p:nvSpPr>
          <p:cNvPr id="52" name="Rectangle: Rounded Corners 3">
            <a:extLst>
              <a:ext uri="{FF2B5EF4-FFF2-40B4-BE49-F238E27FC236}">
                <a16:creationId xmlns:a16="http://schemas.microsoft.com/office/drawing/2014/main" id="{24A032D0-97FB-4028-16B7-2140A9CEEE51}"/>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4">
            <a:extLst>
              <a:ext uri="{FF2B5EF4-FFF2-40B4-BE49-F238E27FC236}">
                <a16:creationId xmlns:a16="http://schemas.microsoft.com/office/drawing/2014/main" id="{EB33257A-2C9B-A7CE-63BD-4B2E1B4FE4DD}"/>
              </a:ext>
            </a:extLst>
          </p:cNvPr>
          <p:cNvSpPr/>
          <p:nvPr/>
        </p:nvSpPr>
        <p:spPr>
          <a:xfrm>
            <a:off x="1606923" y="345602"/>
            <a:ext cx="7199348" cy="209569"/>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9">
            <a:extLst>
              <a:ext uri="{FF2B5EF4-FFF2-40B4-BE49-F238E27FC236}">
                <a16:creationId xmlns:a16="http://schemas.microsoft.com/office/drawing/2014/main" id="{556144A1-6E72-701D-8C6A-5425681B6FF0}"/>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6" name="Rectangle: Rounded Corners 4">
            <a:extLst>
              <a:ext uri="{FF2B5EF4-FFF2-40B4-BE49-F238E27FC236}">
                <a16:creationId xmlns:a16="http://schemas.microsoft.com/office/drawing/2014/main" id="{D4432203-F7AF-0B68-BCD9-785AF549C4B4}"/>
              </a:ext>
            </a:extLst>
          </p:cNvPr>
          <p:cNvSpPr/>
          <p:nvPr/>
        </p:nvSpPr>
        <p:spPr>
          <a:xfrm>
            <a:off x="8780175" y="357589"/>
            <a:ext cx="1773876" cy="210825"/>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12">
            <a:extLst>
              <a:ext uri="{FF2B5EF4-FFF2-40B4-BE49-F238E27FC236}">
                <a16:creationId xmlns:a16="http://schemas.microsoft.com/office/drawing/2014/main" id="{86FAFA19-C5DF-EF83-A31F-888A03EFB8CB}"/>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8" name="Oval 15">
            <a:extLst>
              <a:ext uri="{FF2B5EF4-FFF2-40B4-BE49-F238E27FC236}">
                <a16:creationId xmlns:a16="http://schemas.microsoft.com/office/drawing/2014/main" id="{6E100491-4DC2-F8D1-D7AD-4A8C60CBBF28}"/>
              </a:ext>
            </a:extLst>
          </p:cNvPr>
          <p:cNvSpPr/>
          <p:nvPr/>
        </p:nvSpPr>
        <p:spPr>
          <a:xfrm>
            <a:off x="5092175" y="251216"/>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9" name="Oval 18">
            <a:extLst>
              <a:ext uri="{FF2B5EF4-FFF2-40B4-BE49-F238E27FC236}">
                <a16:creationId xmlns:a16="http://schemas.microsoft.com/office/drawing/2014/main" id="{4FCA14ED-BDCC-88F0-047D-F0A6AC334AE7}"/>
              </a:ext>
            </a:extLst>
          </p:cNvPr>
          <p:cNvSpPr/>
          <p:nvPr/>
        </p:nvSpPr>
        <p:spPr>
          <a:xfrm>
            <a:off x="6940108"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0" name="Oval 21">
            <a:extLst>
              <a:ext uri="{FF2B5EF4-FFF2-40B4-BE49-F238E27FC236}">
                <a16:creationId xmlns:a16="http://schemas.microsoft.com/office/drawing/2014/main" id="{2FA11103-FFC3-D676-E5B1-097DDE8E145E}"/>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3" name="ZoneTexte 62">
            <a:extLst>
              <a:ext uri="{FF2B5EF4-FFF2-40B4-BE49-F238E27FC236}">
                <a16:creationId xmlns:a16="http://schemas.microsoft.com/office/drawing/2014/main" id="{6E8047C9-6042-A16E-A787-A82877EFE456}"/>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4" name="ZoneTexte 63">
            <a:extLst>
              <a:ext uri="{FF2B5EF4-FFF2-40B4-BE49-F238E27FC236}">
                <a16:creationId xmlns:a16="http://schemas.microsoft.com/office/drawing/2014/main" id="{820CA60A-2C16-653E-6548-AC86C573B7EC}"/>
              </a:ext>
            </a:extLst>
          </p:cNvPr>
          <p:cNvSpPr txBox="1"/>
          <p:nvPr/>
        </p:nvSpPr>
        <p:spPr>
          <a:xfrm>
            <a:off x="5118579"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5" name="ZoneTexte 64">
            <a:extLst>
              <a:ext uri="{FF2B5EF4-FFF2-40B4-BE49-F238E27FC236}">
                <a16:creationId xmlns:a16="http://schemas.microsoft.com/office/drawing/2014/main" id="{9E87A400-21FB-FB70-5868-1D183F7C162A}"/>
              </a:ext>
            </a:extLst>
          </p:cNvPr>
          <p:cNvSpPr txBox="1"/>
          <p:nvPr/>
        </p:nvSpPr>
        <p:spPr>
          <a:xfrm>
            <a:off x="6964783" y="251216"/>
            <a:ext cx="221925"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7" name="Oval 21">
            <a:extLst>
              <a:ext uri="{FF2B5EF4-FFF2-40B4-BE49-F238E27FC236}">
                <a16:creationId xmlns:a16="http://schemas.microsoft.com/office/drawing/2014/main" id="{1501DE9E-FB98-2AF2-D1D4-BDA5EA215EC2}"/>
              </a:ext>
            </a:extLst>
          </p:cNvPr>
          <p:cNvSpPr/>
          <p:nvPr/>
        </p:nvSpPr>
        <p:spPr>
          <a:xfrm>
            <a:off x="8699145"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50" name="TextBox 16">
            <a:extLst>
              <a:ext uri="{FF2B5EF4-FFF2-40B4-BE49-F238E27FC236}">
                <a16:creationId xmlns:a16="http://schemas.microsoft.com/office/drawing/2014/main" id="{67B66F3F-771B-35A1-B11C-F0BDB635418E}"/>
              </a:ext>
            </a:extLst>
          </p:cNvPr>
          <p:cNvSpPr txBox="1"/>
          <p:nvPr/>
        </p:nvSpPr>
        <p:spPr>
          <a:xfrm>
            <a:off x="9688656" y="603561"/>
            <a:ext cx="2029478" cy="253916"/>
          </a:xfrm>
          <a:prstGeom prst="rect">
            <a:avLst/>
          </a:prstGeom>
          <a:noFill/>
        </p:spPr>
        <p:txBody>
          <a:bodyPr wrap="square" rtlCol="0">
            <a:spAutoFit/>
          </a:bodyPr>
          <a:lstStyle/>
          <a:p>
            <a:pPr algn="ctr"/>
            <a:r>
              <a:rPr lang="en-US" sz="1050" b="1" dirty="0">
                <a:solidFill>
                  <a:srgbClr val="002060"/>
                </a:solidFill>
              </a:rPr>
              <a:t>Conclusion &amp; Perspectives</a:t>
            </a:r>
          </a:p>
        </p:txBody>
      </p:sp>
      <p:sp>
        <p:nvSpPr>
          <p:cNvPr id="10" name="ZoneTexte 9">
            <a:extLst>
              <a:ext uri="{FF2B5EF4-FFF2-40B4-BE49-F238E27FC236}">
                <a16:creationId xmlns:a16="http://schemas.microsoft.com/office/drawing/2014/main" id="{FEF79F18-1886-2DA2-F315-845174C5AB94}"/>
              </a:ext>
            </a:extLst>
          </p:cNvPr>
          <p:cNvSpPr txBox="1"/>
          <p:nvPr/>
        </p:nvSpPr>
        <p:spPr>
          <a:xfrm>
            <a:off x="2233670" y="6397785"/>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31000361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ppt_x</p:attrName>
                                            </p:attrNameLst>
                                          </p:cBhvr>
                                          <p:tavLst>
                                            <p:tav tm="0">
                                              <p:val>
                                                <p:strVal val="#ppt_x-#ppt_w/2"/>
                                              </p:val>
                                            </p:tav>
                                            <p:tav tm="100000">
                                              <p:val>
                                                <p:strVal val="#ppt_x"/>
                                              </p:val>
                                            </p:tav>
                                          </p:tavLst>
                                        </p:anim>
                                        <p:anim calcmode="lin" valueType="num">
                                          <p:cBhvr>
                                            <p:cTn id="8" dur="1000" fill="hold"/>
                                            <p:tgtEl>
                                              <p:spTgt spid="56"/>
                                            </p:tgtEl>
                                            <p:attrNameLst>
                                              <p:attrName>ppt_y</p:attrName>
                                            </p:attrNameLst>
                                          </p:cBhvr>
                                          <p:tavLst>
                                            <p:tav tm="0">
                                              <p:val>
                                                <p:strVal val="#ppt_y"/>
                                              </p:val>
                                            </p:tav>
                                            <p:tav tm="100000">
                                              <p:val>
                                                <p:strVal val="#ppt_y"/>
                                              </p:val>
                                            </p:tav>
                                          </p:tavLst>
                                        </p:anim>
                                        <p:anim calcmode="lin" valueType="num">
                                          <p:cBhvr>
                                            <p:cTn id="9" dur="1000" fill="hold"/>
                                            <p:tgtEl>
                                              <p:spTgt spid="56"/>
                                            </p:tgtEl>
                                            <p:attrNameLst>
                                              <p:attrName>ppt_w</p:attrName>
                                            </p:attrNameLst>
                                          </p:cBhvr>
                                          <p:tavLst>
                                            <p:tav tm="0">
                                              <p:val>
                                                <p:fltVal val="0"/>
                                              </p:val>
                                            </p:tav>
                                            <p:tav tm="100000">
                                              <p:val>
                                                <p:strVal val="#ppt_w"/>
                                              </p:val>
                                            </p:tav>
                                          </p:tavLst>
                                        </p:anim>
                                        <p:anim calcmode="lin" valueType="num">
                                          <p:cBhvr>
                                            <p:cTn id="10" dur="1000" fill="hold"/>
                                            <p:tgtEl>
                                              <p:spTgt spid="56"/>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9" presetClass="emph" presetSubtype="0" fill="hold" grpId="0" nodeType="afterEffect">
                                      <p:stCondLst>
                                        <p:cond delay="0"/>
                                      </p:stCondLst>
                                      <p:childTnLst>
                                        <p:animClr clrSpc="rgb" dir="cw">
                                          <p:cBhvr override="childStyle">
                                            <p:cTn id="13" dur="500" fill="hold"/>
                                            <p:tgtEl>
                                              <p:spTgt spid="60"/>
                                            </p:tgtEl>
                                            <p:attrNameLst>
                                              <p:attrName>style.color</p:attrName>
                                            </p:attrNameLst>
                                          </p:cBhvr>
                                          <p:to>
                                            <a:srgbClr val="0096C7"/>
                                          </p:to>
                                        </p:animClr>
                                        <p:animClr clrSpc="rgb" dir="cw">
                                          <p:cBhvr>
                                            <p:cTn id="14" dur="500" fill="hold"/>
                                            <p:tgtEl>
                                              <p:spTgt spid="60"/>
                                            </p:tgtEl>
                                            <p:attrNameLst>
                                              <p:attrName>fillcolor</p:attrName>
                                            </p:attrNameLst>
                                          </p:cBhvr>
                                          <p:to>
                                            <a:srgbClr val="0096C7"/>
                                          </p:to>
                                        </p:animClr>
                                        <p:set>
                                          <p:cBhvr>
                                            <p:cTn id="15" dur="500" fill="hold"/>
                                            <p:tgtEl>
                                              <p:spTgt spid="60"/>
                                            </p:tgtEl>
                                            <p:attrNameLst>
                                              <p:attrName>fill.type</p:attrName>
                                            </p:attrNameLst>
                                          </p:cBhvr>
                                          <p:to>
                                            <p:strVal val="solid"/>
                                          </p:to>
                                        </p:set>
                                        <p:set>
                                          <p:cBhvr>
                                            <p:cTn id="16" dur="500" fill="hold"/>
                                            <p:tgtEl>
                                              <p:spTgt spid="60"/>
                                            </p:tgtEl>
                                            <p:attrNameLst>
                                              <p:attrName>fill.on</p:attrName>
                                            </p:attrNameLst>
                                          </p:cBhvr>
                                          <p:to>
                                            <p:strVal val="true"/>
                                          </p:to>
                                        </p:set>
                                      </p:childTnLst>
                                    </p:cTn>
                                  </p:par>
                                  <p:par>
                                    <p:cTn id="17" presetID="2" presetClass="entr" presetSubtype="8"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0-#ppt_w/2"/>
                                              </p:val>
                                            </p:tav>
                                            <p:tav tm="100000">
                                              <p:val>
                                                <p:strVal val="#ppt_x"/>
                                              </p:val>
                                            </p:tav>
                                          </p:tavLst>
                                        </p:anim>
                                        <p:anim calcmode="lin" valueType="num">
                                          <p:cBhvr additive="base">
                                            <p:cTn id="20" dur="500" fill="hold"/>
                                            <p:tgtEl>
                                              <p:spTgt spid="50"/>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1" fill="hold" grpId="0" nodeType="afterEffect" p14:presetBounceEnd="76000">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14:bounceEnd="76000">
                                          <p:cBhvr additive="base">
                                            <p:cTn id="24" dur="2500" fill="hold"/>
                                            <p:tgtEl>
                                              <p:spTgt spid="43"/>
                                            </p:tgtEl>
                                            <p:attrNameLst>
                                              <p:attrName>ppt_x</p:attrName>
                                            </p:attrNameLst>
                                          </p:cBhvr>
                                          <p:tavLst>
                                            <p:tav tm="0">
                                              <p:val>
                                                <p:strVal val="#ppt_x"/>
                                              </p:val>
                                            </p:tav>
                                            <p:tav tm="100000">
                                              <p:val>
                                                <p:strVal val="#ppt_x"/>
                                              </p:val>
                                            </p:tav>
                                          </p:tavLst>
                                        </p:anim>
                                        <p:anim calcmode="lin" valueType="num" p14:bounceEnd="76000">
                                          <p:cBhvr additive="base">
                                            <p:cTn id="25" dur="2500" fill="hold"/>
                                            <p:tgtEl>
                                              <p:spTgt spid="43"/>
                                            </p:tgtEl>
                                            <p:attrNameLst>
                                              <p:attrName>ppt_y</p:attrName>
                                            </p:attrNameLst>
                                          </p:cBhvr>
                                          <p:tavLst>
                                            <p:tav tm="0">
                                              <p:val>
                                                <p:strVal val="0-#ppt_h/2"/>
                                              </p:val>
                                            </p:tav>
                                            <p:tav tm="100000">
                                              <p:val>
                                                <p:strVal val="#ppt_y"/>
                                              </p:val>
                                            </p:tav>
                                          </p:tavLst>
                                        </p:anim>
                                      </p:childTnLst>
                                    </p:cTn>
                                  </p:par>
                                </p:childTnLst>
                              </p:cTn>
                            </p:par>
                            <p:par>
                              <p:cTn id="26" fill="hold">
                                <p:stCondLst>
                                  <p:cond delay="4000"/>
                                </p:stCondLst>
                                <p:childTnLst>
                                  <p:par>
                                    <p:cTn id="27" presetID="42" presetClass="entr" presetSubtype="0" fill="hold" grpId="0"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250"/>
                                            <p:tgtEl>
                                              <p:spTgt spid="61"/>
                                            </p:tgtEl>
                                          </p:cBhvr>
                                        </p:animEffect>
                                        <p:anim calcmode="lin" valueType="num">
                                          <p:cBhvr>
                                            <p:cTn id="30" dur="250" fill="hold"/>
                                            <p:tgtEl>
                                              <p:spTgt spid="61"/>
                                            </p:tgtEl>
                                            <p:attrNameLst>
                                              <p:attrName>ppt_x</p:attrName>
                                            </p:attrNameLst>
                                          </p:cBhvr>
                                          <p:tavLst>
                                            <p:tav tm="0">
                                              <p:val>
                                                <p:strVal val="#ppt_x"/>
                                              </p:val>
                                            </p:tav>
                                            <p:tav tm="100000">
                                              <p:val>
                                                <p:strVal val="#ppt_x"/>
                                              </p:val>
                                            </p:tav>
                                          </p:tavLst>
                                        </p:anim>
                                        <p:anim calcmode="lin" valueType="num">
                                          <p:cBhvr>
                                            <p:cTn id="31" dur="250" fill="hold"/>
                                            <p:tgtEl>
                                              <p:spTgt spid="61"/>
                                            </p:tgtEl>
                                            <p:attrNameLst>
                                              <p:attrName>ppt_y</p:attrName>
                                            </p:attrNameLst>
                                          </p:cBhvr>
                                          <p:tavLst>
                                            <p:tav tm="0">
                                              <p:val>
                                                <p:strVal val="#ppt_y+.1"/>
                                              </p:val>
                                            </p:tav>
                                            <p:tav tm="100000">
                                              <p:val>
                                                <p:strVal val="#ppt_y"/>
                                              </p:val>
                                            </p:tav>
                                          </p:tavLst>
                                        </p:anim>
                                      </p:childTnLst>
                                    </p:cTn>
                                  </p:par>
                                </p:childTnLst>
                              </p:cTn>
                            </p:par>
                            <p:par>
                              <p:cTn id="32" fill="hold">
                                <p:stCondLst>
                                  <p:cond delay="4250"/>
                                </p:stCondLst>
                                <p:childTnLst>
                                  <p:par>
                                    <p:cTn id="33" presetID="42" presetClass="entr" presetSubtype="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250"/>
                                            <p:tgtEl>
                                              <p:spTgt spid="62"/>
                                            </p:tgtEl>
                                          </p:cBhvr>
                                        </p:animEffect>
                                        <p:anim calcmode="lin" valueType="num">
                                          <p:cBhvr>
                                            <p:cTn id="36" dur="250" fill="hold"/>
                                            <p:tgtEl>
                                              <p:spTgt spid="62"/>
                                            </p:tgtEl>
                                            <p:attrNameLst>
                                              <p:attrName>ppt_x</p:attrName>
                                            </p:attrNameLst>
                                          </p:cBhvr>
                                          <p:tavLst>
                                            <p:tav tm="0">
                                              <p:val>
                                                <p:strVal val="#ppt_x"/>
                                              </p:val>
                                            </p:tav>
                                            <p:tav tm="100000">
                                              <p:val>
                                                <p:strVal val="#ppt_x"/>
                                              </p:val>
                                            </p:tav>
                                          </p:tavLst>
                                        </p:anim>
                                        <p:anim calcmode="lin" valueType="num">
                                          <p:cBhvr>
                                            <p:cTn id="37" dur="250" fill="hold"/>
                                            <p:tgtEl>
                                              <p:spTgt spid="62"/>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42"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250"/>
                                            <p:tgtEl>
                                              <p:spTgt spid="2"/>
                                            </p:tgtEl>
                                          </p:cBhvr>
                                        </p:animEffect>
                                        <p:anim calcmode="lin" valueType="num">
                                          <p:cBhvr>
                                            <p:cTn id="42" dur="250" fill="hold"/>
                                            <p:tgtEl>
                                              <p:spTgt spid="2"/>
                                            </p:tgtEl>
                                            <p:attrNameLst>
                                              <p:attrName>ppt_x</p:attrName>
                                            </p:attrNameLst>
                                          </p:cBhvr>
                                          <p:tavLst>
                                            <p:tav tm="0">
                                              <p:val>
                                                <p:strVal val="#ppt_x"/>
                                              </p:val>
                                            </p:tav>
                                            <p:tav tm="100000">
                                              <p:val>
                                                <p:strVal val="#ppt_x"/>
                                              </p:val>
                                            </p:tav>
                                          </p:tavLst>
                                        </p:anim>
                                        <p:anim calcmode="lin" valueType="num">
                                          <p:cBhvr>
                                            <p:cTn id="43" dur="250" fill="hold"/>
                                            <p:tgtEl>
                                              <p:spTgt spid="2"/>
                                            </p:tgtEl>
                                            <p:attrNameLst>
                                              <p:attrName>ppt_y</p:attrName>
                                            </p:attrNameLst>
                                          </p:cBhvr>
                                          <p:tavLst>
                                            <p:tav tm="0">
                                              <p:val>
                                                <p:strVal val="#ppt_y+.1"/>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1+#ppt_w/2"/>
                                              </p:val>
                                            </p:tav>
                                            <p:tav tm="100000">
                                              <p:val>
                                                <p:strVal val="#ppt_x"/>
                                              </p:val>
                                            </p:tav>
                                          </p:tavLst>
                                        </p:anim>
                                        <p:anim calcmode="lin" valueType="num">
                                          <p:cBhvr additive="base">
                                            <p:cTn id="47" dur="500" fill="hold"/>
                                            <p:tgtEl>
                                              <p:spTgt spid="55"/>
                                            </p:tgtEl>
                                            <p:attrNameLst>
                                              <p:attrName>ppt_y</p:attrName>
                                            </p:attrNameLst>
                                          </p:cBhvr>
                                          <p:tavLst>
                                            <p:tav tm="0">
                                              <p:val>
                                                <p:strVal val="#ppt_y"/>
                                              </p:val>
                                            </p:tav>
                                            <p:tav tm="100000">
                                              <p:val>
                                                <p:strVal val="#ppt_y"/>
                                              </p:val>
                                            </p:tav>
                                          </p:tavLst>
                                        </p:anim>
                                      </p:childTnLst>
                                    </p:cTn>
                                  </p:par>
                                </p:childTnLst>
                              </p:cTn>
                            </p:par>
                            <p:par>
                              <p:cTn id="48" fill="hold">
                                <p:stCondLst>
                                  <p:cond delay="5000"/>
                                </p:stCondLst>
                                <p:childTnLst>
                                  <p:par>
                                    <p:cTn id="49" presetID="42" presetClass="entr" presetSubtype="0" fill="hold" grpId="0"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250"/>
                                            <p:tgtEl>
                                              <p:spTgt spid="92"/>
                                            </p:tgtEl>
                                          </p:cBhvr>
                                        </p:animEffect>
                                        <p:anim calcmode="lin" valueType="num">
                                          <p:cBhvr>
                                            <p:cTn id="52" dur="250" fill="hold"/>
                                            <p:tgtEl>
                                              <p:spTgt spid="92"/>
                                            </p:tgtEl>
                                            <p:attrNameLst>
                                              <p:attrName>ppt_x</p:attrName>
                                            </p:attrNameLst>
                                          </p:cBhvr>
                                          <p:tavLst>
                                            <p:tav tm="0">
                                              <p:val>
                                                <p:strVal val="#ppt_x"/>
                                              </p:val>
                                            </p:tav>
                                            <p:tav tm="100000">
                                              <p:val>
                                                <p:strVal val="#ppt_x"/>
                                              </p:val>
                                            </p:tav>
                                          </p:tavLst>
                                        </p:anim>
                                        <p:anim calcmode="lin" valueType="num">
                                          <p:cBhvr>
                                            <p:cTn id="53" dur="250" fill="hold"/>
                                            <p:tgtEl>
                                              <p:spTgt spid="92"/>
                                            </p:tgtEl>
                                            <p:attrNameLst>
                                              <p:attrName>ppt_y</p:attrName>
                                            </p:attrNameLst>
                                          </p:cBhvr>
                                          <p:tavLst>
                                            <p:tav tm="0">
                                              <p:val>
                                                <p:strVal val="#ppt_y+.1"/>
                                              </p:val>
                                            </p:tav>
                                            <p:tav tm="100000">
                                              <p:val>
                                                <p:strVal val="#ppt_y"/>
                                              </p:val>
                                            </p:tav>
                                          </p:tavLst>
                                        </p:anim>
                                      </p:childTnLst>
                                    </p:cTn>
                                  </p:par>
                                </p:childTnLst>
                              </p:cTn>
                            </p:par>
                            <p:par>
                              <p:cTn id="54" fill="hold">
                                <p:stCondLst>
                                  <p:cond delay="5250"/>
                                </p:stCondLst>
                                <p:childTnLst>
                                  <p:par>
                                    <p:cTn id="55" presetID="42" presetClass="entr" presetSubtype="0" fill="hold" grpId="0" nodeType="after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250"/>
                                            <p:tgtEl>
                                              <p:spTgt spid="93"/>
                                            </p:tgtEl>
                                          </p:cBhvr>
                                        </p:animEffect>
                                        <p:anim calcmode="lin" valueType="num">
                                          <p:cBhvr>
                                            <p:cTn id="58" dur="250" fill="hold"/>
                                            <p:tgtEl>
                                              <p:spTgt spid="93"/>
                                            </p:tgtEl>
                                            <p:attrNameLst>
                                              <p:attrName>ppt_x</p:attrName>
                                            </p:attrNameLst>
                                          </p:cBhvr>
                                          <p:tavLst>
                                            <p:tav tm="0">
                                              <p:val>
                                                <p:strVal val="#ppt_x"/>
                                              </p:val>
                                            </p:tav>
                                            <p:tav tm="100000">
                                              <p:val>
                                                <p:strVal val="#ppt_x"/>
                                              </p:val>
                                            </p:tav>
                                          </p:tavLst>
                                        </p:anim>
                                        <p:anim calcmode="lin" valueType="num">
                                          <p:cBhvr>
                                            <p:cTn id="59" dur="250" fill="hold"/>
                                            <p:tgtEl>
                                              <p:spTgt spid="93"/>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42" presetClass="entr" presetSubtype="0" fill="hold" grpId="0" nodeType="after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fade">
                                          <p:cBhvr>
                                            <p:cTn id="63" dur="250"/>
                                            <p:tgtEl>
                                              <p:spTgt spid="94"/>
                                            </p:tgtEl>
                                          </p:cBhvr>
                                        </p:animEffect>
                                        <p:anim calcmode="lin" valueType="num">
                                          <p:cBhvr>
                                            <p:cTn id="64" dur="250" fill="hold"/>
                                            <p:tgtEl>
                                              <p:spTgt spid="94"/>
                                            </p:tgtEl>
                                            <p:attrNameLst>
                                              <p:attrName>ppt_x</p:attrName>
                                            </p:attrNameLst>
                                          </p:cBhvr>
                                          <p:tavLst>
                                            <p:tav tm="0">
                                              <p:val>
                                                <p:strVal val="#ppt_x"/>
                                              </p:val>
                                            </p:tav>
                                            <p:tav tm="100000">
                                              <p:val>
                                                <p:strVal val="#ppt_x"/>
                                              </p:val>
                                            </p:tav>
                                          </p:tavLst>
                                        </p:anim>
                                        <p:anim calcmode="lin" valueType="num">
                                          <p:cBhvr>
                                            <p:cTn id="65" dur="250" fill="hold"/>
                                            <p:tgtEl>
                                              <p:spTgt spid="94"/>
                                            </p:tgtEl>
                                            <p:attrNameLst>
                                              <p:attrName>ppt_y</p:attrName>
                                            </p:attrNameLst>
                                          </p:cBhvr>
                                          <p:tavLst>
                                            <p:tav tm="0">
                                              <p:val>
                                                <p:strVal val="#ppt_y+.1"/>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 calcmode="lin" valueType="num">
                                          <p:cBhvr additive="base">
                                            <p:cTn id="68" dur="500" fill="hold"/>
                                            <p:tgtEl>
                                              <p:spTgt spid="91"/>
                                            </p:tgtEl>
                                            <p:attrNameLst>
                                              <p:attrName>ppt_x</p:attrName>
                                            </p:attrNameLst>
                                          </p:cBhvr>
                                          <p:tavLst>
                                            <p:tav tm="0">
                                              <p:val>
                                                <p:strVal val="1+#ppt_w/2"/>
                                              </p:val>
                                            </p:tav>
                                            <p:tav tm="100000">
                                              <p:val>
                                                <p:strVal val="#ppt_x"/>
                                              </p:val>
                                            </p:tav>
                                          </p:tavLst>
                                        </p:anim>
                                        <p:anim calcmode="lin" valueType="num">
                                          <p:cBhvr additive="base">
                                            <p:cTn id="69" dur="500" fill="hold"/>
                                            <p:tgtEl>
                                              <p:spTgt spid="91"/>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42" presetClass="entr" presetSubtype="0" fill="hold" grpId="0" nodeType="after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250"/>
                                            <p:tgtEl>
                                              <p:spTgt spid="79"/>
                                            </p:tgtEl>
                                          </p:cBhvr>
                                        </p:animEffect>
                                        <p:anim calcmode="lin" valueType="num">
                                          <p:cBhvr>
                                            <p:cTn id="74" dur="250" fill="hold"/>
                                            <p:tgtEl>
                                              <p:spTgt spid="79"/>
                                            </p:tgtEl>
                                            <p:attrNameLst>
                                              <p:attrName>ppt_x</p:attrName>
                                            </p:attrNameLst>
                                          </p:cBhvr>
                                          <p:tavLst>
                                            <p:tav tm="0">
                                              <p:val>
                                                <p:strVal val="#ppt_x"/>
                                              </p:val>
                                            </p:tav>
                                            <p:tav tm="100000">
                                              <p:val>
                                                <p:strVal val="#ppt_x"/>
                                              </p:val>
                                            </p:tav>
                                          </p:tavLst>
                                        </p:anim>
                                        <p:anim calcmode="lin" valueType="num">
                                          <p:cBhvr>
                                            <p:cTn id="75" dur="250" fill="hold"/>
                                            <p:tgtEl>
                                              <p:spTgt spid="79"/>
                                            </p:tgtEl>
                                            <p:attrNameLst>
                                              <p:attrName>ppt_y</p:attrName>
                                            </p:attrNameLst>
                                          </p:cBhvr>
                                          <p:tavLst>
                                            <p:tav tm="0">
                                              <p:val>
                                                <p:strVal val="#ppt_y+.1"/>
                                              </p:val>
                                            </p:tav>
                                            <p:tav tm="100000">
                                              <p:val>
                                                <p:strVal val="#ppt_y"/>
                                              </p:val>
                                            </p:tav>
                                          </p:tavLst>
                                        </p:anim>
                                      </p:childTnLst>
                                    </p:cTn>
                                  </p:par>
                                </p:childTnLst>
                              </p:cTn>
                            </p:par>
                            <p:par>
                              <p:cTn id="76" fill="hold">
                                <p:stCondLst>
                                  <p:cond delay="6250"/>
                                </p:stCondLst>
                                <p:childTnLst>
                                  <p:par>
                                    <p:cTn id="77" presetID="42" presetClass="entr" presetSubtype="0" fill="hold" grpId="0" nodeType="after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250"/>
                                            <p:tgtEl>
                                              <p:spTgt spid="80"/>
                                            </p:tgtEl>
                                          </p:cBhvr>
                                        </p:animEffect>
                                        <p:anim calcmode="lin" valueType="num">
                                          <p:cBhvr>
                                            <p:cTn id="80" dur="250" fill="hold"/>
                                            <p:tgtEl>
                                              <p:spTgt spid="80"/>
                                            </p:tgtEl>
                                            <p:attrNameLst>
                                              <p:attrName>ppt_x</p:attrName>
                                            </p:attrNameLst>
                                          </p:cBhvr>
                                          <p:tavLst>
                                            <p:tav tm="0">
                                              <p:val>
                                                <p:strVal val="#ppt_x"/>
                                              </p:val>
                                            </p:tav>
                                            <p:tav tm="100000">
                                              <p:val>
                                                <p:strVal val="#ppt_x"/>
                                              </p:val>
                                            </p:tav>
                                          </p:tavLst>
                                        </p:anim>
                                        <p:anim calcmode="lin" valueType="num">
                                          <p:cBhvr>
                                            <p:cTn id="81" dur="250" fill="hold"/>
                                            <p:tgtEl>
                                              <p:spTgt spid="80"/>
                                            </p:tgtEl>
                                            <p:attrNameLst>
                                              <p:attrName>ppt_y</p:attrName>
                                            </p:attrNameLst>
                                          </p:cBhvr>
                                          <p:tavLst>
                                            <p:tav tm="0">
                                              <p:val>
                                                <p:strVal val="#ppt_y+.1"/>
                                              </p:val>
                                            </p:tav>
                                            <p:tav tm="100000">
                                              <p:val>
                                                <p:strVal val="#ppt_y"/>
                                              </p:val>
                                            </p:tav>
                                          </p:tavLst>
                                        </p:anim>
                                      </p:childTnLst>
                                    </p:cTn>
                                  </p:par>
                                </p:childTnLst>
                              </p:cTn>
                            </p:par>
                            <p:par>
                              <p:cTn id="82" fill="hold">
                                <p:stCondLst>
                                  <p:cond delay="6500"/>
                                </p:stCondLst>
                                <p:childTnLst>
                                  <p:par>
                                    <p:cTn id="83" presetID="42" presetClass="entr" presetSubtype="0" fill="hold" grpId="0" nodeType="after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fade">
                                          <p:cBhvr>
                                            <p:cTn id="85" dur="250"/>
                                            <p:tgtEl>
                                              <p:spTgt spid="81"/>
                                            </p:tgtEl>
                                          </p:cBhvr>
                                        </p:animEffect>
                                        <p:anim calcmode="lin" valueType="num">
                                          <p:cBhvr>
                                            <p:cTn id="86" dur="250" fill="hold"/>
                                            <p:tgtEl>
                                              <p:spTgt spid="81"/>
                                            </p:tgtEl>
                                            <p:attrNameLst>
                                              <p:attrName>ppt_x</p:attrName>
                                            </p:attrNameLst>
                                          </p:cBhvr>
                                          <p:tavLst>
                                            <p:tav tm="0">
                                              <p:val>
                                                <p:strVal val="#ppt_x"/>
                                              </p:val>
                                            </p:tav>
                                            <p:tav tm="100000">
                                              <p:val>
                                                <p:strVal val="#ppt_x"/>
                                              </p:val>
                                            </p:tav>
                                          </p:tavLst>
                                        </p:anim>
                                        <p:anim calcmode="lin" valueType="num">
                                          <p:cBhvr>
                                            <p:cTn id="87" dur="250" fill="hold"/>
                                            <p:tgtEl>
                                              <p:spTgt spid="81"/>
                                            </p:tgtEl>
                                            <p:attrNameLst>
                                              <p:attrName>ppt_y</p:attrName>
                                            </p:attrNameLst>
                                          </p:cBhvr>
                                          <p:tavLst>
                                            <p:tav tm="0">
                                              <p:val>
                                                <p:strVal val="#ppt_y+.1"/>
                                              </p:val>
                                            </p:tav>
                                            <p:tav tm="100000">
                                              <p:val>
                                                <p:strVal val="#ppt_y"/>
                                              </p:val>
                                            </p:tav>
                                          </p:tavLst>
                                        </p:anim>
                                      </p:childTnLst>
                                    </p:cTn>
                                  </p:par>
                                  <p:par>
                                    <p:cTn id="88" presetID="2" presetClass="entr" presetSubtype="2" fill="hold" grpId="0" nodeType="withEffect">
                                      <p:stCondLst>
                                        <p:cond delay="0"/>
                                      </p:stCondLst>
                                      <p:childTnLst>
                                        <p:set>
                                          <p:cBhvr>
                                            <p:cTn id="89" dur="1" fill="hold">
                                              <p:stCondLst>
                                                <p:cond delay="0"/>
                                              </p:stCondLst>
                                            </p:cTn>
                                            <p:tgtEl>
                                              <p:spTgt spid="90"/>
                                            </p:tgtEl>
                                            <p:attrNameLst>
                                              <p:attrName>style.visibility</p:attrName>
                                            </p:attrNameLst>
                                          </p:cBhvr>
                                          <p:to>
                                            <p:strVal val="visible"/>
                                          </p:to>
                                        </p:set>
                                        <p:anim calcmode="lin" valueType="num">
                                          <p:cBhvr additive="base">
                                            <p:cTn id="90" dur="500" fill="hold"/>
                                            <p:tgtEl>
                                              <p:spTgt spid="90"/>
                                            </p:tgtEl>
                                            <p:attrNameLst>
                                              <p:attrName>ppt_x</p:attrName>
                                            </p:attrNameLst>
                                          </p:cBhvr>
                                          <p:tavLst>
                                            <p:tav tm="0">
                                              <p:val>
                                                <p:strVal val="1+#ppt_w/2"/>
                                              </p:val>
                                            </p:tav>
                                            <p:tav tm="100000">
                                              <p:val>
                                                <p:strVal val="#ppt_x"/>
                                              </p:val>
                                            </p:tav>
                                          </p:tavLst>
                                        </p:anim>
                                        <p:anim calcmode="lin" valueType="num">
                                          <p:cBhvr additive="base">
                                            <p:cTn id="91" dur="500" fill="hold"/>
                                            <p:tgtEl>
                                              <p:spTgt spid="90"/>
                                            </p:tgtEl>
                                            <p:attrNameLst>
                                              <p:attrName>ppt_y</p:attrName>
                                            </p:attrNameLst>
                                          </p:cBhvr>
                                          <p:tavLst>
                                            <p:tav tm="0">
                                              <p:val>
                                                <p:strVal val="#ppt_y"/>
                                              </p:val>
                                            </p:tav>
                                            <p:tav tm="100000">
                                              <p:val>
                                                <p:strVal val="#ppt_y"/>
                                              </p:val>
                                            </p:tav>
                                          </p:tavLst>
                                        </p:anim>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87"/>
                                            </p:tgtEl>
                                            <p:attrNameLst>
                                              <p:attrName>style.visibility</p:attrName>
                                            </p:attrNameLst>
                                          </p:cBhvr>
                                          <p:to>
                                            <p:strVal val="visible"/>
                                          </p:to>
                                        </p:set>
                                        <p:animEffect transition="in" filter="fade">
                                          <p:cBhvr>
                                            <p:cTn id="95" dur="250"/>
                                            <p:tgtEl>
                                              <p:spTgt spid="87"/>
                                            </p:tgtEl>
                                          </p:cBhvr>
                                        </p:animEffect>
                                        <p:anim calcmode="lin" valueType="num">
                                          <p:cBhvr>
                                            <p:cTn id="96" dur="250" fill="hold"/>
                                            <p:tgtEl>
                                              <p:spTgt spid="87"/>
                                            </p:tgtEl>
                                            <p:attrNameLst>
                                              <p:attrName>ppt_x</p:attrName>
                                            </p:attrNameLst>
                                          </p:cBhvr>
                                          <p:tavLst>
                                            <p:tav tm="0">
                                              <p:val>
                                                <p:strVal val="#ppt_x"/>
                                              </p:val>
                                            </p:tav>
                                            <p:tav tm="100000">
                                              <p:val>
                                                <p:strVal val="#ppt_x"/>
                                              </p:val>
                                            </p:tav>
                                          </p:tavLst>
                                        </p:anim>
                                        <p:anim calcmode="lin" valueType="num">
                                          <p:cBhvr>
                                            <p:cTn id="97" dur="250" fill="hold"/>
                                            <p:tgtEl>
                                              <p:spTgt spid="87"/>
                                            </p:tgtEl>
                                            <p:attrNameLst>
                                              <p:attrName>ppt_y</p:attrName>
                                            </p:attrNameLst>
                                          </p:cBhvr>
                                          <p:tavLst>
                                            <p:tav tm="0">
                                              <p:val>
                                                <p:strVal val="#ppt_y+.1"/>
                                              </p:val>
                                            </p:tav>
                                            <p:tav tm="100000">
                                              <p:val>
                                                <p:strVal val="#ppt_y"/>
                                              </p:val>
                                            </p:tav>
                                          </p:tavLst>
                                        </p:anim>
                                      </p:childTnLst>
                                    </p:cTn>
                                  </p:par>
                                </p:childTnLst>
                              </p:cTn>
                            </p:par>
                            <p:par>
                              <p:cTn id="98" fill="hold">
                                <p:stCondLst>
                                  <p:cond delay="7250"/>
                                </p:stCondLst>
                                <p:childTnLst>
                                  <p:par>
                                    <p:cTn id="99" presetID="42" presetClass="entr" presetSubtype="0" fill="hold" grpId="0" nodeType="after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250"/>
                                            <p:tgtEl>
                                              <p:spTgt spid="88"/>
                                            </p:tgtEl>
                                          </p:cBhvr>
                                        </p:animEffect>
                                        <p:anim calcmode="lin" valueType="num">
                                          <p:cBhvr>
                                            <p:cTn id="102" dur="250" fill="hold"/>
                                            <p:tgtEl>
                                              <p:spTgt spid="88"/>
                                            </p:tgtEl>
                                            <p:attrNameLst>
                                              <p:attrName>ppt_x</p:attrName>
                                            </p:attrNameLst>
                                          </p:cBhvr>
                                          <p:tavLst>
                                            <p:tav tm="0">
                                              <p:val>
                                                <p:strVal val="#ppt_x"/>
                                              </p:val>
                                            </p:tav>
                                            <p:tav tm="100000">
                                              <p:val>
                                                <p:strVal val="#ppt_x"/>
                                              </p:val>
                                            </p:tav>
                                          </p:tavLst>
                                        </p:anim>
                                        <p:anim calcmode="lin" valueType="num">
                                          <p:cBhvr>
                                            <p:cTn id="103" dur="250" fill="hold"/>
                                            <p:tgtEl>
                                              <p:spTgt spid="88"/>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42" presetClass="entr" presetSubtype="0" fill="hold" grpId="0" nodeType="afterEffect">
                                      <p:stCondLst>
                                        <p:cond delay="0"/>
                                      </p:stCondLst>
                                      <p:childTnLst>
                                        <p:set>
                                          <p:cBhvr>
                                            <p:cTn id="106" dur="1" fill="hold">
                                              <p:stCondLst>
                                                <p:cond delay="0"/>
                                              </p:stCondLst>
                                            </p:cTn>
                                            <p:tgtEl>
                                              <p:spTgt spid="89"/>
                                            </p:tgtEl>
                                            <p:attrNameLst>
                                              <p:attrName>style.visibility</p:attrName>
                                            </p:attrNameLst>
                                          </p:cBhvr>
                                          <p:to>
                                            <p:strVal val="visible"/>
                                          </p:to>
                                        </p:set>
                                        <p:animEffect transition="in" filter="fade">
                                          <p:cBhvr>
                                            <p:cTn id="107" dur="250"/>
                                            <p:tgtEl>
                                              <p:spTgt spid="89"/>
                                            </p:tgtEl>
                                          </p:cBhvr>
                                        </p:animEffect>
                                        <p:anim calcmode="lin" valueType="num">
                                          <p:cBhvr>
                                            <p:cTn id="108" dur="250" fill="hold"/>
                                            <p:tgtEl>
                                              <p:spTgt spid="89"/>
                                            </p:tgtEl>
                                            <p:attrNameLst>
                                              <p:attrName>ppt_x</p:attrName>
                                            </p:attrNameLst>
                                          </p:cBhvr>
                                          <p:tavLst>
                                            <p:tav tm="0">
                                              <p:val>
                                                <p:strVal val="#ppt_x"/>
                                              </p:val>
                                            </p:tav>
                                            <p:tav tm="100000">
                                              <p:val>
                                                <p:strVal val="#ppt_x"/>
                                              </p:val>
                                            </p:tav>
                                          </p:tavLst>
                                        </p:anim>
                                        <p:anim calcmode="lin" valueType="num">
                                          <p:cBhvr>
                                            <p:cTn id="109" dur="250" fill="hold"/>
                                            <p:tgtEl>
                                              <p:spTgt spid="89"/>
                                            </p:tgtEl>
                                            <p:attrNameLst>
                                              <p:attrName>ppt_y</p:attrName>
                                            </p:attrNameLst>
                                          </p:cBhvr>
                                          <p:tavLst>
                                            <p:tav tm="0">
                                              <p:val>
                                                <p:strVal val="#ppt_y+.1"/>
                                              </p:val>
                                            </p:tav>
                                            <p:tav tm="100000">
                                              <p:val>
                                                <p:strVal val="#ppt_y"/>
                                              </p:val>
                                            </p:tav>
                                          </p:tavLst>
                                        </p:anim>
                                      </p:childTnLst>
                                    </p:cTn>
                                  </p:par>
                                  <p:par>
                                    <p:cTn id="110" presetID="2" presetClass="entr" presetSubtype="2" fill="hold" grpId="0" nodeType="withEffect">
                                      <p:stCondLst>
                                        <p:cond delay="0"/>
                                      </p:stCondLst>
                                      <p:childTnLst>
                                        <p:set>
                                          <p:cBhvr>
                                            <p:cTn id="111" dur="1" fill="hold">
                                              <p:stCondLst>
                                                <p:cond delay="0"/>
                                              </p:stCondLst>
                                            </p:cTn>
                                            <p:tgtEl>
                                              <p:spTgt spid="86"/>
                                            </p:tgtEl>
                                            <p:attrNameLst>
                                              <p:attrName>style.visibility</p:attrName>
                                            </p:attrNameLst>
                                          </p:cBhvr>
                                          <p:to>
                                            <p:strVal val="visible"/>
                                          </p:to>
                                        </p:set>
                                        <p:anim calcmode="lin" valueType="num">
                                          <p:cBhvr additive="base">
                                            <p:cTn id="112" dur="500" fill="hold"/>
                                            <p:tgtEl>
                                              <p:spTgt spid="86"/>
                                            </p:tgtEl>
                                            <p:attrNameLst>
                                              <p:attrName>ppt_x</p:attrName>
                                            </p:attrNameLst>
                                          </p:cBhvr>
                                          <p:tavLst>
                                            <p:tav tm="0">
                                              <p:val>
                                                <p:strVal val="1+#ppt_w/2"/>
                                              </p:val>
                                            </p:tav>
                                            <p:tav tm="100000">
                                              <p:val>
                                                <p:strVal val="#ppt_x"/>
                                              </p:val>
                                            </p:tav>
                                          </p:tavLst>
                                        </p:anim>
                                        <p:anim calcmode="lin" valueType="num">
                                          <p:cBhvr additive="base">
                                            <p:cTn id="113"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5" grpId="0"/>
          <p:bldP spid="61" grpId="0" animBg="1"/>
          <p:bldP spid="62" grpId="0" animBg="1"/>
          <p:bldP spid="2" grpId="0"/>
          <p:bldP spid="79" grpId="0" animBg="1"/>
          <p:bldP spid="80" grpId="0" animBg="1"/>
          <p:bldP spid="81" grpId="0"/>
          <p:bldP spid="86" grpId="0"/>
          <p:bldP spid="87" grpId="0" animBg="1"/>
          <p:bldP spid="88" grpId="0" animBg="1"/>
          <p:bldP spid="89" grpId="0"/>
          <p:bldP spid="90" grpId="0"/>
          <p:bldP spid="91" grpId="0"/>
          <p:bldP spid="92" grpId="0" animBg="1"/>
          <p:bldP spid="93" grpId="0" animBg="1"/>
          <p:bldP spid="94" grpId="0"/>
          <p:bldP spid="56" grpId="0" animBg="1"/>
          <p:bldP spid="60" grpId="0" animBg="1"/>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1000" fill="hold"/>
                                            <p:tgtEl>
                                              <p:spTgt spid="56"/>
                                            </p:tgtEl>
                                            <p:attrNameLst>
                                              <p:attrName>ppt_x</p:attrName>
                                            </p:attrNameLst>
                                          </p:cBhvr>
                                          <p:tavLst>
                                            <p:tav tm="0">
                                              <p:val>
                                                <p:strVal val="#ppt_x-#ppt_w/2"/>
                                              </p:val>
                                            </p:tav>
                                            <p:tav tm="100000">
                                              <p:val>
                                                <p:strVal val="#ppt_x"/>
                                              </p:val>
                                            </p:tav>
                                          </p:tavLst>
                                        </p:anim>
                                        <p:anim calcmode="lin" valueType="num">
                                          <p:cBhvr>
                                            <p:cTn id="8" dur="1000" fill="hold"/>
                                            <p:tgtEl>
                                              <p:spTgt spid="56"/>
                                            </p:tgtEl>
                                            <p:attrNameLst>
                                              <p:attrName>ppt_y</p:attrName>
                                            </p:attrNameLst>
                                          </p:cBhvr>
                                          <p:tavLst>
                                            <p:tav tm="0">
                                              <p:val>
                                                <p:strVal val="#ppt_y"/>
                                              </p:val>
                                            </p:tav>
                                            <p:tav tm="100000">
                                              <p:val>
                                                <p:strVal val="#ppt_y"/>
                                              </p:val>
                                            </p:tav>
                                          </p:tavLst>
                                        </p:anim>
                                        <p:anim calcmode="lin" valueType="num">
                                          <p:cBhvr>
                                            <p:cTn id="9" dur="1000" fill="hold"/>
                                            <p:tgtEl>
                                              <p:spTgt spid="56"/>
                                            </p:tgtEl>
                                            <p:attrNameLst>
                                              <p:attrName>ppt_w</p:attrName>
                                            </p:attrNameLst>
                                          </p:cBhvr>
                                          <p:tavLst>
                                            <p:tav tm="0">
                                              <p:val>
                                                <p:fltVal val="0"/>
                                              </p:val>
                                            </p:tav>
                                            <p:tav tm="100000">
                                              <p:val>
                                                <p:strVal val="#ppt_w"/>
                                              </p:val>
                                            </p:tav>
                                          </p:tavLst>
                                        </p:anim>
                                        <p:anim calcmode="lin" valueType="num">
                                          <p:cBhvr>
                                            <p:cTn id="10" dur="1000" fill="hold"/>
                                            <p:tgtEl>
                                              <p:spTgt spid="56"/>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19" presetClass="emph" presetSubtype="0" fill="hold" grpId="0" nodeType="afterEffect">
                                      <p:stCondLst>
                                        <p:cond delay="0"/>
                                      </p:stCondLst>
                                      <p:childTnLst>
                                        <p:animClr clrSpc="rgb" dir="cw">
                                          <p:cBhvr override="childStyle">
                                            <p:cTn id="13" dur="500" fill="hold"/>
                                            <p:tgtEl>
                                              <p:spTgt spid="60"/>
                                            </p:tgtEl>
                                            <p:attrNameLst>
                                              <p:attrName>style.color</p:attrName>
                                            </p:attrNameLst>
                                          </p:cBhvr>
                                          <p:to>
                                            <a:srgbClr val="0096C7"/>
                                          </p:to>
                                        </p:animClr>
                                        <p:animClr clrSpc="rgb" dir="cw">
                                          <p:cBhvr>
                                            <p:cTn id="14" dur="500" fill="hold"/>
                                            <p:tgtEl>
                                              <p:spTgt spid="60"/>
                                            </p:tgtEl>
                                            <p:attrNameLst>
                                              <p:attrName>fillcolor</p:attrName>
                                            </p:attrNameLst>
                                          </p:cBhvr>
                                          <p:to>
                                            <a:srgbClr val="0096C7"/>
                                          </p:to>
                                        </p:animClr>
                                        <p:set>
                                          <p:cBhvr>
                                            <p:cTn id="15" dur="500" fill="hold"/>
                                            <p:tgtEl>
                                              <p:spTgt spid="60"/>
                                            </p:tgtEl>
                                            <p:attrNameLst>
                                              <p:attrName>fill.type</p:attrName>
                                            </p:attrNameLst>
                                          </p:cBhvr>
                                          <p:to>
                                            <p:strVal val="solid"/>
                                          </p:to>
                                        </p:set>
                                        <p:set>
                                          <p:cBhvr>
                                            <p:cTn id="16" dur="500" fill="hold"/>
                                            <p:tgtEl>
                                              <p:spTgt spid="60"/>
                                            </p:tgtEl>
                                            <p:attrNameLst>
                                              <p:attrName>fill.on</p:attrName>
                                            </p:attrNameLst>
                                          </p:cBhvr>
                                          <p:to>
                                            <p:strVal val="true"/>
                                          </p:to>
                                        </p:set>
                                      </p:childTnLst>
                                    </p:cTn>
                                  </p:par>
                                  <p:par>
                                    <p:cTn id="17" presetID="2" presetClass="entr" presetSubtype="8"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0-#ppt_w/2"/>
                                              </p:val>
                                            </p:tav>
                                            <p:tav tm="100000">
                                              <p:val>
                                                <p:strVal val="#ppt_x"/>
                                              </p:val>
                                            </p:tav>
                                          </p:tavLst>
                                        </p:anim>
                                        <p:anim calcmode="lin" valueType="num">
                                          <p:cBhvr additive="base">
                                            <p:cTn id="20" dur="500" fill="hold"/>
                                            <p:tgtEl>
                                              <p:spTgt spid="50"/>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 presetClass="entr" presetSubtype="1"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2500" fill="hold"/>
                                            <p:tgtEl>
                                              <p:spTgt spid="43"/>
                                            </p:tgtEl>
                                            <p:attrNameLst>
                                              <p:attrName>ppt_x</p:attrName>
                                            </p:attrNameLst>
                                          </p:cBhvr>
                                          <p:tavLst>
                                            <p:tav tm="0">
                                              <p:val>
                                                <p:strVal val="#ppt_x"/>
                                              </p:val>
                                            </p:tav>
                                            <p:tav tm="100000">
                                              <p:val>
                                                <p:strVal val="#ppt_x"/>
                                              </p:val>
                                            </p:tav>
                                          </p:tavLst>
                                        </p:anim>
                                        <p:anim calcmode="lin" valueType="num">
                                          <p:cBhvr additive="base">
                                            <p:cTn id="25" dur="2500" fill="hold"/>
                                            <p:tgtEl>
                                              <p:spTgt spid="43"/>
                                            </p:tgtEl>
                                            <p:attrNameLst>
                                              <p:attrName>ppt_y</p:attrName>
                                            </p:attrNameLst>
                                          </p:cBhvr>
                                          <p:tavLst>
                                            <p:tav tm="0">
                                              <p:val>
                                                <p:strVal val="0-#ppt_h/2"/>
                                              </p:val>
                                            </p:tav>
                                            <p:tav tm="100000">
                                              <p:val>
                                                <p:strVal val="#ppt_y"/>
                                              </p:val>
                                            </p:tav>
                                          </p:tavLst>
                                        </p:anim>
                                      </p:childTnLst>
                                    </p:cTn>
                                  </p:par>
                                </p:childTnLst>
                              </p:cTn>
                            </p:par>
                            <p:par>
                              <p:cTn id="26" fill="hold">
                                <p:stCondLst>
                                  <p:cond delay="4000"/>
                                </p:stCondLst>
                                <p:childTnLst>
                                  <p:par>
                                    <p:cTn id="27" presetID="42" presetClass="entr" presetSubtype="0" fill="hold" grpId="0"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fade">
                                          <p:cBhvr>
                                            <p:cTn id="29" dur="250"/>
                                            <p:tgtEl>
                                              <p:spTgt spid="61"/>
                                            </p:tgtEl>
                                          </p:cBhvr>
                                        </p:animEffect>
                                        <p:anim calcmode="lin" valueType="num">
                                          <p:cBhvr>
                                            <p:cTn id="30" dur="250" fill="hold"/>
                                            <p:tgtEl>
                                              <p:spTgt spid="61"/>
                                            </p:tgtEl>
                                            <p:attrNameLst>
                                              <p:attrName>ppt_x</p:attrName>
                                            </p:attrNameLst>
                                          </p:cBhvr>
                                          <p:tavLst>
                                            <p:tav tm="0">
                                              <p:val>
                                                <p:strVal val="#ppt_x"/>
                                              </p:val>
                                            </p:tav>
                                            <p:tav tm="100000">
                                              <p:val>
                                                <p:strVal val="#ppt_x"/>
                                              </p:val>
                                            </p:tav>
                                          </p:tavLst>
                                        </p:anim>
                                        <p:anim calcmode="lin" valueType="num">
                                          <p:cBhvr>
                                            <p:cTn id="31" dur="250" fill="hold"/>
                                            <p:tgtEl>
                                              <p:spTgt spid="61"/>
                                            </p:tgtEl>
                                            <p:attrNameLst>
                                              <p:attrName>ppt_y</p:attrName>
                                            </p:attrNameLst>
                                          </p:cBhvr>
                                          <p:tavLst>
                                            <p:tav tm="0">
                                              <p:val>
                                                <p:strVal val="#ppt_y+.1"/>
                                              </p:val>
                                            </p:tav>
                                            <p:tav tm="100000">
                                              <p:val>
                                                <p:strVal val="#ppt_y"/>
                                              </p:val>
                                            </p:tav>
                                          </p:tavLst>
                                        </p:anim>
                                      </p:childTnLst>
                                    </p:cTn>
                                  </p:par>
                                </p:childTnLst>
                              </p:cTn>
                            </p:par>
                            <p:par>
                              <p:cTn id="32" fill="hold">
                                <p:stCondLst>
                                  <p:cond delay="4250"/>
                                </p:stCondLst>
                                <p:childTnLst>
                                  <p:par>
                                    <p:cTn id="33" presetID="42" presetClass="entr" presetSubtype="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250"/>
                                            <p:tgtEl>
                                              <p:spTgt spid="62"/>
                                            </p:tgtEl>
                                          </p:cBhvr>
                                        </p:animEffect>
                                        <p:anim calcmode="lin" valueType="num">
                                          <p:cBhvr>
                                            <p:cTn id="36" dur="250" fill="hold"/>
                                            <p:tgtEl>
                                              <p:spTgt spid="62"/>
                                            </p:tgtEl>
                                            <p:attrNameLst>
                                              <p:attrName>ppt_x</p:attrName>
                                            </p:attrNameLst>
                                          </p:cBhvr>
                                          <p:tavLst>
                                            <p:tav tm="0">
                                              <p:val>
                                                <p:strVal val="#ppt_x"/>
                                              </p:val>
                                            </p:tav>
                                            <p:tav tm="100000">
                                              <p:val>
                                                <p:strVal val="#ppt_x"/>
                                              </p:val>
                                            </p:tav>
                                          </p:tavLst>
                                        </p:anim>
                                        <p:anim calcmode="lin" valueType="num">
                                          <p:cBhvr>
                                            <p:cTn id="37" dur="250" fill="hold"/>
                                            <p:tgtEl>
                                              <p:spTgt spid="62"/>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42"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250"/>
                                            <p:tgtEl>
                                              <p:spTgt spid="2"/>
                                            </p:tgtEl>
                                          </p:cBhvr>
                                        </p:animEffect>
                                        <p:anim calcmode="lin" valueType="num">
                                          <p:cBhvr>
                                            <p:cTn id="42" dur="250" fill="hold"/>
                                            <p:tgtEl>
                                              <p:spTgt spid="2"/>
                                            </p:tgtEl>
                                            <p:attrNameLst>
                                              <p:attrName>ppt_x</p:attrName>
                                            </p:attrNameLst>
                                          </p:cBhvr>
                                          <p:tavLst>
                                            <p:tav tm="0">
                                              <p:val>
                                                <p:strVal val="#ppt_x"/>
                                              </p:val>
                                            </p:tav>
                                            <p:tav tm="100000">
                                              <p:val>
                                                <p:strVal val="#ppt_x"/>
                                              </p:val>
                                            </p:tav>
                                          </p:tavLst>
                                        </p:anim>
                                        <p:anim calcmode="lin" valueType="num">
                                          <p:cBhvr>
                                            <p:cTn id="43" dur="250" fill="hold"/>
                                            <p:tgtEl>
                                              <p:spTgt spid="2"/>
                                            </p:tgtEl>
                                            <p:attrNameLst>
                                              <p:attrName>ppt_y</p:attrName>
                                            </p:attrNameLst>
                                          </p:cBhvr>
                                          <p:tavLst>
                                            <p:tav tm="0">
                                              <p:val>
                                                <p:strVal val="#ppt_y+.1"/>
                                              </p:val>
                                            </p:tav>
                                            <p:tav tm="100000">
                                              <p:val>
                                                <p:strVal val="#ppt_y"/>
                                              </p:val>
                                            </p:tav>
                                          </p:tavLst>
                                        </p:anim>
                                      </p:childTnLst>
                                    </p:cTn>
                                  </p:par>
                                  <p:par>
                                    <p:cTn id="44" presetID="2" presetClass="entr" presetSubtype="2"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 calcmode="lin" valueType="num">
                                          <p:cBhvr additive="base">
                                            <p:cTn id="46" dur="500" fill="hold"/>
                                            <p:tgtEl>
                                              <p:spTgt spid="55"/>
                                            </p:tgtEl>
                                            <p:attrNameLst>
                                              <p:attrName>ppt_x</p:attrName>
                                            </p:attrNameLst>
                                          </p:cBhvr>
                                          <p:tavLst>
                                            <p:tav tm="0">
                                              <p:val>
                                                <p:strVal val="1+#ppt_w/2"/>
                                              </p:val>
                                            </p:tav>
                                            <p:tav tm="100000">
                                              <p:val>
                                                <p:strVal val="#ppt_x"/>
                                              </p:val>
                                            </p:tav>
                                          </p:tavLst>
                                        </p:anim>
                                        <p:anim calcmode="lin" valueType="num">
                                          <p:cBhvr additive="base">
                                            <p:cTn id="47" dur="500" fill="hold"/>
                                            <p:tgtEl>
                                              <p:spTgt spid="55"/>
                                            </p:tgtEl>
                                            <p:attrNameLst>
                                              <p:attrName>ppt_y</p:attrName>
                                            </p:attrNameLst>
                                          </p:cBhvr>
                                          <p:tavLst>
                                            <p:tav tm="0">
                                              <p:val>
                                                <p:strVal val="#ppt_y"/>
                                              </p:val>
                                            </p:tav>
                                            <p:tav tm="100000">
                                              <p:val>
                                                <p:strVal val="#ppt_y"/>
                                              </p:val>
                                            </p:tav>
                                          </p:tavLst>
                                        </p:anim>
                                      </p:childTnLst>
                                    </p:cTn>
                                  </p:par>
                                </p:childTnLst>
                              </p:cTn>
                            </p:par>
                            <p:par>
                              <p:cTn id="48" fill="hold">
                                <p:stCondLst>
                                  <p:cond delay="5000"/>
                                </p:stCondLst>
                                <p:childTnLst>
                                  <p:par>
                                    <p:cTn id="49" presetID="42" presetClass="entr" presetSubtype="0" fill="hold" grpId="0"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250"/>
                                            <p:tgtEl>
                                              <p:spTgt spid="92"/>
                                            </p:tgtEl>
                                          </p:cBhvr>
                                        </p:animEffect>
                                        <p:anim calcmode="lin" valueType="num">
                                          <p:cBhvr>
                                            <p:cTn id="52" dur="250" fill="hold"/>
                                            <p:tgtEl>
                                              <p:spTgt spid="92"/>
                                            </p:tgtEl>
                                            <p:attrNameLst>
                                              <p:attrName>ppt_x</p:attrName>
                                            </p:attrNameLst>
                                          </p:cBhvr>
                                          <p:tavLst>
                                            <p:tav tm="0">
                                              <p:val>
                                                <p:strVal val="#ppt_x"/>
                                              </p:val>
                                            </p:tav>
                                            <p:tav tm="100000">
                                              <p:val>
                                                <p:strVal val="#ppt_x"/>
                                              </p:val>
                                            </p:tav>
                                          </p:tavLst>
                                        </p:anim>
                                        <p:anim calcmode="lin" valueType="num">
                                          <p:cBhvr>
                                            <p:cTn id="53" dur="250" fill="hold"/>
                                            <p:tgtEl>
                                              <p:spTgt spid="92"/>
                                            </p:tgtEl>
                                            <p:attrNameLst>
                                              <p:attrName>ppt_y</p:attrName>
                                            </p:attrNameLst>
                                          </p:cBhvr>
                                          <p:tavLst>
                                            <p:tav tm="0">
                                              <p:val>
                                                <p:strVal val="#ppt_y+.1"/>
                                              </p:val>
                                            </p:tav>
                                            <p:tav tm="100000">
                                              <p:val>
                                                <p:strVal val="#ppt_y"/>
                                              </p:val>
                                            </p:tav>
                                          </p:tavLst>
                                        </p:anim>
                                      </p:childTnLst>
                                    </p:cTn>
                                  </p:par>
                                </p:childTnLst>
                              </p:cTn>
                            </p:par>
                            <p:par>
                              <p:cTn id="54" fill="hold">
                                <p:stCondLst>
                                  <p:cond delay="5250"/>
                                </p:stCondLst>
                                <p:childTnLst>
                                  <p:par>
                                    <p:cTn id="55" presetID="42" presetClass="entr" presetSubtype="0" fill="hold" grpId="0" nodeType="afterEffect">
                                      <p:stCondLst>
                                        <p:cond delay="0"/>
                                      </p:stCondLst>
                                      <p:childTnLst>
                                        <p:set>
                                          <p:cBhvr>
                                            <p:cTn id="56" dur="1" fill="hold">
                                              <p:stCondLst>
                                                <p:cond delay="0"/>
                                              </p:stCondLst>
                                            </p:cTn>
                                            <p:tgtEl>
                                              <p:spTgt spid="93"/>
                                            </p:tgtEl>
                                            <p:attrNameLst>
                                              <p:attrName>style.visibility</p:attrName>
                                            </p:attrNameLst>
                                          </p:cBhvr>
                                          <p:to>
                                            <p:strVal val="visible"/>
                                          </p:to>
                                        </p:set>
                                        <p:animEffect transition="in" filter="fade">
                                          <p:cBhvr>
                                            <p:cTn id="57" dur="250"/>
                                            <p:tgtEl>
                                              <p:spTgt spid="93"/>
                                            </p:tgtEl>
                                          </p:cBhvr>
                                        </p:animEffect>
                                        <p:anim calcmode="lin" valueType="num">
                                          <p:cBhvr>
                                            <p:cTn id="58" dur="250" fill="hold"/>
                                            <p:tgtEl>
                                              <p:spTgt spid="93"/>
                                            </p:tgtEl>
                                            <p:attrNameLst>
                                              <p:attrName>ppt_x</p:attrName>
                                            </p:attrNameLst>
                                          </p:cBhvr>
                                          <p:tavLst>
                                            <p:tav tm="0">
                                              <p:val>
                                                <p:strVal val="#ppt_x"/>
                                              </p:val>
                                            </p:tav>
                                            <p:tav tm="100000">
                                              <p:val>
                                                <p:strVal val="#ppt_x"/>
                                              </p:val>
                                            </p:tav>
                                          </p:tavLst>
                                        </p:anim>
                                        <p:anim calcmode="lin" valueType="num">
                                          <p:cBhvr>
                                            <p:cTn id="59" dur="250" fill="hold"/>
                                            <p:tgtEl>
                                              <p:spTgt spid="93"/>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42" presetClass="entr" presetSubtype="0" fill="hold" grpId="0" nodeType="after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fade">
                                          <p:cBhvr>
                                            <p:cTn id="63" dur="250"/>
                                            <p:tgtEl>
                                              <p:spTgt spid="94"/>
                                            </p:tgtEl>
                                          </p:cBhvr>
                                        </p:animEffect>
                                        <p:anim calcmode="lin" valueType="num">
                                          <p:cBhvr>
                                            <p:cTn id="64" dur="250" fill="hold"/>
                                            <p:tgtEl>
                                              <p:spTgt spid="94"/>
                                            </p:tgtEl>
                                            <p:attrNameLst>
                                              <p:attrName>ppt_x</p:attrName>
                                            </p:attrNameLst>
                                          </p:cBhvr>
                                          <p:tavLst>
                                            <p:tav tm="0">
                                              <p:val>
                                                <p:strVal val="#ppt_x"/>
                                              </p:val>
                                            </p:tav>
                                            <p:tav tm="100000">
                                              <p:val>
                                                <p:strVal val="#ppt_x"/>
                                              </p:val>
                                            </p:tav>
                                          </p:tavLst>
                                        </p:anim>
                                        <p:anim calcmode="lin" valueType="num">
                                          <p:cBhvr>
                                            <p:cTn id="65" dur="250" fill="hold"/>
                                            <p:tgtEl>
                                              <p:spTgt spid="94"/>
                                            </p:tgtEl>
                                            <p:attrNameLst>
                                              <p:attrName>ppt_y</p:attrName>
                                            </p:attrNameLst>
                                          </p:cBhvr>
                                          <p:tavLst>
                                            <p:tav tm="0">
                                              <p:val>
                                                <p:strVal val="#ppt_y+.1"/>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91"/>
                                            </p:tgtEl>
                                            <p:attrNameLst>
                                              <p:attrName>style.visibility</p:attrName>
                                            </p:attrNameLst>
                                          </p:cBhvr>
                                          <p:to>
                                            <p:strVal val="visible"/>
                                          </p:to>
                                        </p:set>
                                        <p:anim calcmode="lin" valueType="num">
                                          <p:cBhvr additive="base">
                                            <p:cTn id="68" dur="500" fill="hold"/>
                                            <p:tgtEl>
                                              <p:spTgt spid="91"/>
                                            </p:tgtEl>
                                            <p:attrNameLst>
                                              <p:attrName>ppt_x</p:attrName>
                                            </p:attrNameLst>
                                          </p:cBhvr>
                                          <p:tavLst>
                                            <p:tav tm="0">
                                              <p:val>
                                                <p:strVal val="1+#ppt_w/2"/>
                                              </p:val>
                                            </p:tav>
                                            <p:tav tm="100000">
                                              <p:val>
                                                <p:strVal val="#ppt_x"/>
                                              </p:val>
                                            </p:tav>
                                          </p:tavLst>
                                        </p:anim>
                                        <p:anim calcmode="lin" valueType="num">
                                          <p:cBhvr additive="base">
                                            <p:cTn id="69" dur="500" fill="hold"/>
                                            <p:tgtEl>
                                              <p:spTgt spid="91"/>
                                            </p:tgtEl>
                                            <p:attrNameLst>
                                              <p:attrName>ppt_y</p:attrName>
                                            </p:attrNameLst>
                                          </p:cBhvr>
                                          <p:tavLst>
                                            <p:tav tm="0">
                                              <p:val>
                                                <p:strVal val="#ppt_y"/>
                                              </p:val>
                                            </p:tav>
                                            <p:tav tm="100000">
                                              <p:val>
                                                <p:strVal val="#ppt_y"/>
                                              </p:val>
                                            </p:tav>
                                          </p:tavLst>
                                        </p:anim>
                                      </p:childTnLst>
                                    </p:cTn>
                                  </p:par>
                                </p:childTnLst>
                              </p:cTn>
                            </p:par>
                            <p:par>
                              <p:cTn id="70" fill="hold">
                                <p:stCondLst>
                                  <p:cond delay="6000"/>
                                </p:stCondLst>
                                <p:childTnLst>
                                  <p:par>
                                    <p:cTn id="71" presetID="42" presetClass="entr" presetSubtype="0" fill="hold" grpId="0" nodeType="afterEffect">
                                      <p:stCondLst>
                                        <p:cond delay="0"/>
                                      </p:stCondLst>
                                      <p:childTnLst>
                                        <p:set>
                                          <p:cBhvr>
                                            <p:cTn id="72" dur="1" fill="hold">
                                              <p:stCondLst>
                                                <p:cond delay="0"/>
                                              </p:stCondLst>
                                            </p:cTn>
                                            <p:tgtEl>
                                              <p:spTgt spid="79"/>
                                            </p:tgtEl>
                                            <p:attrNameLst>
                                              <p:attrName>style.visibility</p:attrName>
                                            </p:attrNameLst>
                                          </p:cBhvr>
                                          <p:to>
                                            <p:strVal val="visible"/>
                                          </p:to>
                                        </p:set>
                                        <p:animEffect transition="in" filter="fade">
                                          <p:cBhvr>
                                            <p:cTn id="73" dur="250"/>
                                            <p:tgtEl>
                                              <p:spTgt spid="79"/>
                                            </p:tgtEl>
                                          </p:cBhvr>
                                        </p:animEffect>
                                        <p:anim calcmode="lin" valueType="num">
                                          <p:cBhvr>
                                            <p:cTn id="74" dur="250" fill="hold"/>
                                            <p:tgtEl>
                                              <p:spTgt spid="79"/>
                                            </p:tgtEl>
                                            <p:attrNameLst>
                                              <p:attrName>ppt_x</p:attrName>
                                            </p:attrNameLst>
                                          </p:cBhvr>
                                          <p:tavLst>
                                            <p:tav tm="0">
                                              <p:val>
                                                <p:strVal val="#ppt_x"/>
                                              </p:val>
                                            </p:tav>
                                            <p:tav tm="100000">
                                              <p:val>
                                                <p:strVal val="#ppt_x"/>
                                              </p:val>
                                            </p:tav>
                                          </p:tavLst>
                                        </p:anim>
                                        <p:anim calcmode="lin" valueType="num">
                                          <p:cBhvr>
                                            <p:cTn id="75" dur="250" fill="hold"/>
                                            <p:tgtEl>
                                              <p:spTgt spid="79"/>
                                            </p:tgtEl>
                                            <p:attrNameLst>
                                              <p:attrName>ppt_y</p:attrName>
                                            </p:attrNameLst>
                                          </p:cBhvr>
                                          <p:tavLst>
                                            <p:tav tm="0">
                                              <p:val>
                                                <p:strVal val="#ppt_y+.1"/>
                                              </p:val>
                                            </p:tav>
                                            <p:tav tm="100000">
                                              <p:val>
                                                <p:strVal val="#ppt_y"/>
                                              </p:val>
                                            </p:tav>
                                          </p:tavLst>
                                        </p:anim>
                                      </p:childTnLst>
                                    </p:cTn>
                                  </p:par>
                                </p:childTnLst>
                              </p:cTn>
                            </p:par>
                            <p:par>
                              <p:cTn id="76" fill="hold">
                                <p:stCondLst>
                                  <p:cond delay="6250"/>
                                </p:stCondLst>
                                <p:childTnLst>
                                  <p:par>
                                    <p:cTn id="77" presetID="42" presetClass="entr" presetSubtype="0" fill="hold" grpId="0" nodeType="after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fade">
                                          <p:cBhvr>
                                            <p:cTn id="79" dur="250"/>
                                            <p:tgtEl>
                                              <p:spTgt spid="80"/>
                                            </p:tgtEl>
                                          </p:cBhvr>
                                        </p:animEffect>
                                        <p:anim calcmode="lin" valueType="num">
                                          <p:cBhvr>
                                            <p:cTn id="80" dur="250" fill="hold"/>
                                            <p:tgtEl>
                                              <p:spTgt spid="80"/>
                                            </p:tgtEl>
                                            <p:attrNameLst>
                                              <p:attrName>ppt_x</p:attrName>
                                            </p:attrNameLst>
                                          </p:cBhvr>
                                          <p:tavLst>
                                            <p:tav tm="0">
                                              <p:val>
                                                <p:strVal val="#ppt_x"/>
                                              </p:val>
                                            </p:tav>
                                            <p:tav tm="100000">
                                              <p:val>
                                                <p:strVal val="#ppt_x"/>
                                              </p:val>
                                            </p:tav>
                                          </p:tavLst>
                                        </p:anim>
                                        <p:anim calcmode="lin" valueType="num">
                                          <p:cBhvr>
                                            <p:cTn id="81" dur="250" fill="hold"/>
                                            <p:tgtEl>
                                              <p:spTgt spid="80"/>
                                            </p:tgtEl>
                                            <p:attrNameLst>
                                              <p:attrName>ppt_y</p:attrName>
                                            </p:attrNameLst>
                                          </p:cBhvr>
                                          <p:tavLst>
                                            <p:tav tm="0">
                                              <p:val>
                                                <p:strVal val="#ppt_y+.1"/>
                                              </p:val>
                                            </p:tav>
                                            <p:tav tm="100000">
                                              <p:val>
                                                <p:strVal val="#ppt_y"/>
                                              </p:val>
                                            </p:tav>
                                          </p:tavLst>
                                        </p:anim>
                                      </p:childTnLst>
                                    </p:cTn>
                                  </p:par>
                                </p:childTnLst>
                              </p:cTn>
                            </p:par>
                            <p:par>
                              <p:cTn id="82" fill="hold">
                                <p:stCondLst>
                                  <p:cond delay="6500"/>
                                </p:stCondLst>
                                <p:childTnLst>
                                  <p:par>
                                    <p:cTn id="83" presetID="42" presetClass="entr" presetSubtype="0" fill="hold" grpId="0" nodeType="afterEffect">
                                      <p:stCondLst>
                                        <p:cond delay="0"/>
                                      </p:stCondLst>
                                      <p:childTnLst>
                                        <p:set>
                                          <p:cBhvr>
                                            <p:cTn id="84" dur="1" fill="hold">
                                              <p:stCondLst>
                                                <p:cond delay="0"/>
                                              </p:stCondLst>
                                            </p:cTn>
                                            <p:tgtEl>
                                              <p:spTgt spid="81"/>
                                            </p:tgtEl>
                                            <p:attrNameLst>
                                              <p:attrName>style.visibility</p:attrName>
                                            </p:attrNameLst>
                                          </p:cBhvr>
                                          <p:to>
                                            <p:strVal val="visible"/>
                                          </p:to>
                                        </p:set>
                                        <p:animEffect transition="in" filter="fade">
                                          <p:cBhvr>
                                            <p:cTn id="85" dur="250"/>
                                            <p:tgtEl>
                                              <p:spTgt spid="81"/>
                                            </p:tgtEl>
                                          </p:cBhvr>
                                        </p:animEffect>
                                        <p:anim calcmode="lin" valueType="num">
                                          <p:cBhvr>
                                            <p:cTn id="86" dur="250" fill="hold"/>
                                            <p:tgtEl>
                                              <p:spTgt spid="81"/>
                                            </p:tgtEl>
                                            <p:attrNameLst>
                                              <p:attrName>ppt_x</p:attrName>
                                            </p:attrNameLst>
                                          </p:cBhvr>
                                          <p:tavLst>
                                            <p:tav tm="0">
                                              <p:val>
                                                <p:strVal val="#ppt_x"/>
                                              </p:val>
                                            </p:tav>
                                            <p:tav tm="100000">
                                              <p:val>
                                                <p:strVal val="#ppt_x"/>
                                              </p:val>
                                            </p:tav>
                                          </p:tavLst>
                                        </p:anim>
                                        <p:anim calcmode="lin" valueType="num">
                                          <p:cBhvr>
                                            <p:cTn id="87" dur="250" fill="hold"/>
                                            <p:tgtEl>
                                              <p:spTgt spid="81"/>
                                            </p:tgtEl>
                                            <p:attrNameLst>
                                              <p:attrName>ppt_y</p:attrName>
                                            </p:attrNameLst>
                                          </p:cBhvr>
                                          <p:tavLst>
                                            <p:tav tm="0">
                                              <p:val>
                                                <p:strVal val="#ppt_y+.1"/>
                                              </p:val>
                                            </p:tav>
                                            <p:tav tm="100000">
                                              <p:val>
                                                <p:strVal val="#ppt_y"/>
                                              </p:val>
                                            </p:tav>
                                          </p:tavLst>
                                        </p:anim>
                                      </p:childTnLst>
                                    </p:cTn>
                                  </p:par>
                                  <p:par>
                                    <p:cTn id="88" presetID="2" presetClass="entr" presetSubtype="2" fill="hold" grpId="0" nodeType="withEffect">
                                      <p:stCondLst>
                                        <p:cond delay="0"/>
                                      </p:stCondLst>
                                      <p:childTnLst>
                                        <p:set>
                                          <p:cBhvr>
                                            <p:cTn id="89" dur="1" fill="hold">
                                              <p:stCondLst>
                                                <p:cond delay="0"/>
                                              </p:stCondLst>
                                            </p:cTn>
                                            <p:tgtEl>
                                              <p:spTgt spid="90"/>
                                            </p:tgtEl>
                                            <p:attrNameLst>
                                              <p:attrName>style.visibility</p:attrName>
                                            </p:attrNameLst>
                                          </p:cBhvr>
                                          <p:to>
                                            <p:strVal val="visible"/>
                                          </p:to>
                                        </p:set>
                                        <p:anim calcmode="lin" valueType="num">
                                          <p:cBhvr additive="base">
                                            <p:cTn id="90" dur="500" fill="hold"/>
                                            <p:tgtEl>
                                              <p:spTgt spid="90"/>
                                            </p:tgtEl>
                                            <p:attrNameLst>
                                              <p:attrName>ppt_x</p:attrName>
                                            </p:attrNameLst>
                                          </p:cBhvr>
                                          <p:tavLst>
                                            <p:tav tm="0">
                                              <p:val>
                                                <p:strVal val="1+#ppt_w/2"/>
                                              </p:val>
                                            </p:tav>
                                            <p:tav tm="100000">
                                              <p:val>
                                                <p:strVal val="#ppt_x"/>
                                              </p:val>
                                            </p:tav>
                                          </p:tavLst>
                                        </p:anim>
                                        <p:anim calcmode="lin" valueType="num">
                                          <p:cBhvr additive="base">
                                            <p:cTn id="91" dur="500" fill="hold"/>
                                            <p:tgtEl>
                                              <p:spTgt spid="90"/>
                                            </p:tgtEl>
                                            <p:attrNameLst>
                                              <p:attrName>ppt_y</p:attrName>
                                            </p:attrNameLst>
                                          </p:cBhvr>
                                          <p:tavLst>
                                            <p:tav tm="0">
                                              <p:val>
                                                <p:strVal val="#ppt_y"/>
                                              </p:val>
                                            </p:tav>
                                            <p:tav tm="100000">
                                              <p:val>
                                                <p:strVal val="#ppt_y"/>
                                              </p:val>
                                            </p:tav>
                                          </p:tavLst>
                                        </p:anim>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87"/>
                                            </p:tgtEl>
                                            <p:attrNameLst>
                                              <p:attrName>style.visibility</p:attrName>
                                            </p:attrNameLst>
                                          </p:cBhvr>
                                          <p:to>
                                            <p:strVal val="visible"/>
                                          </p:to>
                                        </p:set>
                                        <p:animEffect transition="in" filter="fade">
                                          <p:cBhvr>
                                            <p:cTn id="95" dur="250"/>
                                            <p:tgtEl>
                                              <p:spTgt spid="87"/>
                                            </p:tgtEl>
                                          </p:cBhvr>
                                        </p:animEffect>
                                        <p:anim calcmode="lin" valueType="num">
                                          <p:cBhvr>
                                            <p:cTn id="96" dur="250" fill="hold"/>
                                            <p:tgtEl>
                                              <p:spTgt spid="87"/>
                                            </p:tgtEl>
                                            <p:attrNameLst>
                                              <p:attrName>ppt_x</p:attrName>
                                            </p:attrNameLst>
                                          </p:cBhvr>
                                          <p:tavLst>
                                            <p:tav tm="0">
                                              <p:val>
                                                <p:strVal val="#ppt_x"/>
                                              </p:val>
                                            </p:tav>
                                            <p:tav tm="100000">
                                              <p:val>
                                                <p:strVal val="#ppt_x"/>
                                              </p:val>
                                            </p:tav>
                                          </p:tavLst>
                                        </p:anim>
                                        <p:anim calcmode="lin" valueType="num">
                                          <p:cBhvr>
                                            <p:cTn id="97" dur="250" fill="hold"/>
                                            <p:tgtEl>
                                              <p:spTgt spid="87"/>
                                            </p:tgtEl>
                                            <p:attrNameLst>
                                              <p:attrName>ppt_y</p:attrName>
                                            </p:attrNameLst>
                                          </p:cBhvr>
                                          <p:tavLst>
                                            <p:tav tm="0">
                                              <p:val>
                                                <p:strVal val="#ppt_y+.1"/>
                                              </p:val>
                                            </p:tav>
                                            <p:tav tm="100000">
                                              <p:val>
                                                <p:strVal val="#ppt_y"/>
                                              </p:val>
                                            </p:tav>
                                          </p:tavLst>
                                        </p:anim>
                                      </p:childTnLst>
                                    </p:cTn>
                                  </p:par>
                                </p:childTnLst>
                              </p:cTn>
                            </p:par>
                            <p:par>
                              <p:cTn id="98" fill="hold">
                                <p:stCondLst>
                                  <p:cond delay="7250"/>
                                </p:stCondLst>
                                <p:childTnLst>
                                  <p:par>
                                    <p:cTn id="99" presetID="42" presetClass="entr" presetSubtype="0" fill="hold" grpId="0" nodeType="after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250"/>
                                            <p:tgtEl>
                                              <p:spTgt spid="88"/>
                                            </p:tgtEl>
                                          </p:cBhvr>
                                        </p:animEffect>
                                        <p:anim calcmode="lin" valueType="num">
                                          <p:cBhvr>
                                            <p:cTn id="102" dur="250" fill="hold"/>
                                            <p:tgtEl>
                                              <p:spTgt spid="88"/>
                                            </p:tgtEl>
                                            <p:attrNameLst>
                                              <p:attrName>ppt_x</p:attrName>
                                            </p:attrNameLst>
                                          </p:cBhvr>
                                          <p:tavLst>
                                            <p:tav tm="0">
                                              <p:val>
                                                <p:strVal val="#ppt_x"/>
                                              </p:val>
                                            </p:tav>
                                            <p:tav tm="100000">
                                              <p:val>
                                                <p:strVal val="#ppt_x"/>
                                              </p:val>
                                            </p:tav>
                                          </p:tavLst>
                                        </p:anim>
                                        <p:anim calcmode="lin" valueType="num">
                                          <p:cBhvr>
                                            <p:cTn id="103" dur="250" fill="hold"/>
                                            <p:tgtEl>
                                              <p:spTgt spid="88"/>
                                            </p:tgtEl>
                                            <p:attrNameLst>
                                              <p:attrName>ppt_y</p:attrName>
                                            </p:attrNameLst>
                                          </p:cBhvr>
                                          <p:tavLst>
                                            <p:tav tm="0">
                                              <p:val>
                                                <p:strVal val="#ppt_y+.1"/>
                                              </p:val>
                                            </p:tav>
                                            <p:tav tm="100000">
                                              <p:val>
                                                <p:strVal val="#ppt_y"/>
                                              </p:val>
                                            </p:tav>
                                          </p:tavLst>
                                        </p:anim>
                                      </p:childTnLst>
                                    </p:cTn>
                                  </p:par>
                                </p:childTnLst>
                              </p:cTn>
                            </p:par>
                            <p:par>
                              <p:cTn id="104" fill="hold">
                                <p:stCondLst>
                                  <p:cond delay="7500"/>
                                </p:stCondLst>
                                <p:childTnLst>
                                  <p:par>
                                    <p:cTn id="105" presetID="42" presetClass="entr" presetSubtype="0" fill="hold" grpId="0" nodeType="afterEffect">
                                      <p:stCondLst>
                                        <p:cond delay="0"/>
                                      </p:stCondLst>
                                      <p:childTnLst>
                                        <p:set>
                                          <p:cBhvr>
                                            <p:cTn id="106" dur="1" fill="hold">
                                              <p:stCondLst>
                                                <p:cond delay="0"/>
                                              </p:stCondLst>
                                            </p:cTn>
                                            <p:tgtEl>
                                              <p:spTgt spid="89"/>
                                            </p:tgtEl>
                                            <p:attrNameLst>
                                              <p:attrName>style.visibility</p:attrName>
                                            </p:attrNameLst>
                                          </p:cBhvr>
                                          <p:to>
                                            <p:strVal val="visible"/>
                                          </p:to>
                                        </p:set>
                                        <p:animEffect transition="in" filter="fade">
                                          <p:cBhvr>
                                            <p:cTn id="107" dur="250"/>
                                            <p:tgtEl>
                                              <p:spTgt spid="89"/>
                                            </p:tgtEl>
                                          </p:cBhvr>
                                        </p:animEffect>
                                        <p:anim calcmode="lin" valueType="num">
                                          <p:cBhvr>
                                            <p:cTn id="108" dur="250" fill="hold"/>
                                            <p:tgtEl>
                                              <p:spTgt spid="89"/>
                                            </p:tgtEl>
                                            <p:attrNameLst>
                                              <p:attrName>ppt_x</p:attrName>
                                            </p:attrNameLst>
                                          </p:cBhvr>
                                          <p:tavLst>
                                            <p:tav tm="0">
                                              <p:val>
                                                <p:strVal val="#ppt_x"/>
                                              </p:val>
                                            </p:tav>
                                            <p:tav tm="100000">
                                              <p:val>
                                                <p:strVal val="#ppt_x"/>
                                              </p:val>
                                            </p:tav>
                                          </p:tavLst>
                                        </p:anim>
                                        <p:anim calcmode="lin" valueType="num">
                                          <p:cBhvr>
                                            <p:cTn id="109" dur="250" fill="hold"/>
                                            <p:tgtEl>
                                              <p:spTgt spid="89"/>
                                            </p:tgtEl>
                                            <p:attrNameLst>
                                              <p:attrName>ppt_y</p:attrName>
                                            </p:attrNameLst>
                                          </p:cBhvr>
                                          <p:tavLst>
                                            <p:tav tm="0">
                                              <p:val>
                                                <p:strVal val="#ppt_y+.1"/>
                                              </p:val>
                                            </p:tav>
                                            <p:tav tm="100000">
                                              <p:val>
                                                <p:strVal val="#ppt_y"/>
                                              </p:val>
                                            </p:tav>
                                          </p:tavLst>
                                        </p:anim>
                                      </p:childTnLst>
                                    </p:cTn>
                                  </p:par>
                                  <p:par>
                                    <p:cTn id="110" presetID="2" presetClass="entr" presetSubtype="2" fill="hold" grpId="0" nodeType="withEffect">
                                      <p:stCondLst>
                                        <p:cond delay="0"/>
                                      </p:stCondLst>
                                      <p:childTnLst>
                                        <p:set>
                                          <p:cBhvr>
                                            <p:cTn id="111" dur="1" fill="hold">
                                              <p:stCondLst>
                                                <p:cond delay="0"/>
                                              </p:stCondLst>
                                            </p:cTn>
                                            <p:tgtEl>
                                              <p:spTgt spid="86"/>
                                            </p:tgtEl>
                                            <p:attrNameLst>
                                              <p:attrName>style.visibility</p:attrName>
                                            </p:attrNameLst>
                                          </p:cBhvr>
                                          <p:to>
                                            <p:strVal val="visible"/>
                                          </p:to>
                                        </p:set>
                                        <p:anim calcmode="lin" valueType="num">
                                          <p:cBhvr additive="base">
                                            <p:cTn id="112" dur="500" fill="hold"/>
                                            <p:tgtEl>
                                              <p:spTgt spid="86"/>
                                            </p:tgtEl>
                                            <p:attrNameLst>
                                              <p:attrName>ppt_x</p:attrName>
                                            </p:attrNameLst>
                                          </p:cBhvr>
                                          <p:tavLst>
                                            <p:tav tm="0">
                                              <p:val>
                                                <p:strVal val="1+#ppt_w/2"/>
                                              </p:val>
                                            </p:tav>
                                            <p:tav tm="100000">
                                              <p:val>
                                                <p:strVal val="#ppt_x"/>
                                              </p:val>
                                            </p:tav>
                                          </p:tavLst>
                                        </p:anim>
                                        <p:anim calcmode="lin" valueType="num">
                                          <p:cBhvr additive="base">
                                            <p:cTn id="113" dur="500" fill="hold"/>
                                            <p:tgtEl>
                                              <p:spTgt spid="8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5" grpId="0"/>
          <p:bldP spid="61" grpId="0" animBg="1"/>
          <p:bldP spid="62" grpId="0" animBg="1"/>
          <p:bldP spid="2" grpId="0"/>
          <p:bldP spid="79" grpId="0" animBg="1"/>
          <p:bldP spid="80" grpId="0" animBg="1"/>
          <p:bldP spid="81" grpId="0"/>
          <p:bldP spid="86" grpId="0"/>
          <p:bldP spid="87" grpId="0" animBg="1"/>
          <p:bldP spid="88" grpId="0" animBg="1"/>
          <p:bldP spid="89" grpId="0"/>
          <p:bldP spid="90" grpId="0"/>
          <p:bldP spid="91" grpId="0"/>
          <p:bldP spid="92" grpId="0" animBg="1"/>
          <p:bldP spid="93" grpId="0" animBg="1"/>
          <p:bldP spid="94" grpId="0"/>
          <p:bldP spid="56" grpId="0" animBg="1"/>
          <p:bldP spid="60" grpId="0" animBg="1"/>
          <p:bldP spid="50"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entagon 4">
            <a:extLst>
              <a:ext uri="{FF2B5EF4-FFF2-40B4-BE49-F238E27FC236}">
                <a16:creationId xmlns:a16="http://schemas.microsoft.com/office/drawing/2014/main" id="{5EB5351B-7286-56ED-E3B7-FE9ED76AFEB9}"/>
              </a:ext>
            </a:extLst>
          </p:cNvPr>
          <p:cNvSpPr/>
          <p:nvPr/>
        </p:nvSpPr>
        <p:spPr>
          <a:xfrm>
            <a:off x="2422695" y="4323250"/>
            <a:ext cx="8863280" cy="1528044"/>
          </a:xfrm>
          <a:prstGeom prst="homePlate">
            <a:avLst>
              <a:gd name="adj" fmla="val 21254"/>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2" name="Pentagon 4">
            <a:extLst>
              <a:ext uri="{FF2B5EF4-FFF2-40B4-BE49-F238E27FC236}">
                <a16:creationId xmlns:a16="http://schemas.microsoft.com/office/drawing/2014/main" id="{824AAE32-0230-D40A-A1D4-5A607E598130}"/>
              </a:ext>
            </a:extLst>
          </p:cNvPr>
          <p:cNvSpPr/>
          <p:nvPr/>
        </p:nvSpPr>
        <p:spPr>
          <a:xfrm>
            <a:off x="1342607" y="2214619"/>
            <a:ext cx="8829169" cy="1873127"/>
          </a:xfrm>
          <a:prstGeom prst="homePlate">
            <a:avLst>
              <a:gd name="adj" fmla="val 21254"/>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Rectangle: Rounded Corners 3">
            <a:extLst>
              <a:ext uri="{FF2B5EF4-FFF2-40B4-BE49-F238E27FC236}">
                <a16:creationId xmlns:a16="http://schemas.microsoft.com/office/drawing/2014/main" id="{0D51398F-6624-44DA-87AF-79C2D9255D3D}"/>
              </a:ext>
            </a:extLst>
          </p:cNvPr>
          <p:cNvSpPr/>
          <p:nvPr/>
        </p:nvSpPr>
        <p:spPr>
          <a:xfrm>
            <a:off x="970425" y="-1152846"/>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1160300"/>
            <a:ext cx="7650534"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796152"/>
            <a:ext cx="1595434"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INTRODUCTION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815228"/>
            <a:ext cx="95079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802710"/>
            <a:ext cx="119390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815228"/>
            <a:ext cx="132888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13099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2">
            <a:extLst>
              <a:ext uri="{FF2B5EF4-FFF2-40B4-BE49-F238E27FC236}">
                <a16:creationId xmlns:a16="http://schemas.microsoft.com/office/drawing/2014/main" id="{48F9E6D5-8FFE-4664-90A3-CFAE694A7966}"/>
              </a:ext>
            </a:extLst>
          </p:cNvPr>
          <p:cNvSpPr/>
          <p:nvPr/>
        </p:nvSpPr>
        <p:spPr>
          <a:xfrm>
            <a:off x="3076367" y="-1328980"/>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Oval 15">
            <a:extLst>
              <a:ext uri="{FF2B5EF4-FFF2-40B4-BE49-F238E27FC236}">
                <a16:creationId xmlns:a16="http://schemas.microsoft.com/office/drawing/2014/main" id="{84C9464D-4CC7-4F2F-A906-827404B6936D}"/>
              </a:ext>
            </a:extLst>
          </p:cNvPr>
          <p:cNvSpPr/>
          <p:nvPr/>
        </p:nvSpPr>
        <p:spPr>
          <a:xfrm>
            <a:off x="5757192" y="-1316462"/>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Rounded Corners 4">
            <a:extLst>
              <a:ext uri="{FF2B5EF4-FFF2-40B4-BE49-F238E27FC236}">
                <a16:creationId xmlns:a16="http://schemas.microsoft.com/office/drawing/2014/main" id="{7FD2DB14-FA7A-4238-AB36-9401B1800B97}"/>
              </a:ext>
            </a:extLst>
          </p:cNvPr>
          <p:cNvSpPr/>
          <p:nvPr/>
        </p:nvSpPr>
        <p:spPr>
          <a:xfrm>
            <a:off x="8694946" y="-1152846"/>
            <a:ext cx="2253697"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8">
            <a:extLst>
              <a:ext uri="{FF2B5EF4-FFF2-40B4-BE49-F238E27FC236}">
                <a16:creationId xmlns:a16="http://schemas.microsoft.com/office/drawing/2014/main" id="{2AAFCE29-09C4-4BF2-8B02-7A796D2EF1C0}"/>
              </a:ext>
            </a:extLst>
          </p:cNvPr>
          <p:cNvSpPr/>
          <p:nvPr/>
        </p:nvSpPr>
        <p:spPr>
          <a:xfrm>
            <a:off x="8295208" y="-1328980"/>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Oval 21">
            <a:extLst>
              <a:ext uri="{FF2B5EF4-FFF2-40B4-BE49-F238E27FC236}">
                <a16:creationId xmlns:a16="http://schemas.microsoft.com/office/drawing/2014/main" id="{F1E9CB11-1053-406E-804D-19D20FAE42DB}"/>
              </a:ext>
            </a:extLst>
          </p:cNvPr>
          <p:cNvSpPr/>
          <p:nvPr/>
        </p:nvSpPr>
        <p:spPr>
          <a:xfrm>
            <a:off x="10791299" y="-13099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796152"/>
            <a:ext cx="144877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CONCLUSION</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ZoneTexte 25">
            <a:extLst>
              <a:ext uri="{FF2B5EF4-FFF2-40B4-BE49-F238E27FC236}">
                <a16:creationId xmlns:a16="http://schemas.microsoft.com/office/drawing/2014/main" id="{34D19C32-4535-4D10-95F2-A40A9E6BEA21}"/>
              </a:ext>
            </a:extLst>
          </p:cNvPr>
          <p:cNvSpPr txBox="1"/>
          <p:nvPr/>
        </p:nvSpPr>
        <p:spPr>
          <a:xfrm>
            <a:off x="3164996" y="-1266308"/>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1</a:t>
            </a:r>
            <a:endParaRPr kumimoji="0" lang="fr-FR"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7" name="ZoneTexte 26">
            <a:extLst>
              <a:ext uri="{FF2B5EF4-FFF2-40B4-BE49-F238E27FC236}">
                <a16:creationId xmlns:a16="http://schemas.microsoft.com/office/drawing/2014/main" id="{268EAD2C-C466-4D48-AE68-CAFE470AD419}"/>
              </a:ext>
            </a:extLst>
          </p:cNvPr>
          <p:cNvSpPr txBox="1"/>
          <p:nvPr/>
        </p:nvSpPr>
        <p:spPr>
          <a:xfrm>
            <a:off x="5852130" y="-1247232"/>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2</a:t>
            </a:r>
            <a:endParaRPr kumimoji="0" lang="fr-FR"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28" name="ZoneTexte 27">
            <a:extLst>
              <a:ext uri="{FF2B5EF4-FFF2-40B4-BE49-F238E27FC236}">
                <a16:creationId xmlns:a16="http://schemas.microsoft.com/office/drawing/2014/main" id="{B2BE27F3-BB24-4454-83D3-6ED99C7AB6CD}"/>
              </a:ext>
            </a:extLst>
          </p:cNvPr>
          <p:cNvSpPr txBox="1"/>
          <p:nvPr/>
        </p:nvSpPr>
        <p:spPr>
          <a:xfrm>
            <a:off x="8390146" y="-1266308"/>
            <a:ext cx="304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rPr>
              <a:t>3</a:t>
            </a:r>
            <a:endParaRPr kumimoji="0" lang="fr-FR" sz="1800" b="0" i="0" u="none" strike="noStrike" kern="1200" cap="none" spc="0" normalizeH="0" baseline="0" noProof="0" dirty="0">
              <a:ln>
                <a:noFill/>
              </a:ln>
              <a:solidFill>
                <a:srgbClr val="FFFFFF"/>
              </a:solidFill>
              <a:effectLst/>
              <a:uLnTx/>
              <a:uFillTx/>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3" name="TextBox 251">
            <a:extLst>
              <a:ext uri="{FF2B5EF4-FFF2-40B4-BE49-F238E27FC236}">
                <a16:creationId xmlns:a16="http://schemas.microsoft.com/office/drawing/2014/main" id="{FCE1D72C-3ADF-4E14-A282-0B80F652BAC8}"/>
              </a:ext>
            </a:extLst>
          </p:cNvPr>
          <p:cNvSpPr txBox="1"/>
          <p:nvPr/>
        </p:nvSpPr>
        <p:spPr>
          <a:xfrm>
            <a:off x="2065604" y="808594"/>
            <a:ext cx="8060792" cy="769441"/>
          </a:xfrm>
          <a:prstGeom prst="rect">
            <a:avLst/>
          </a:prstGeom>
          <a:noFill/>
        </p:spPr>
        <p:txBody>
          <a:bodyPr wrap="square" rtlCol="0">
            <a:spAutoFit/>
          </a:bodyPr>
          <a:lstStyle/>
          <a:p>
            <a:pPr lvl="0" algn="ctr">
              <a:defRPr/>
            </a:pPr>
            <a:r>
              <a:rPr lang="en-US" sz="4400" b="1" noProof="0" dirty="0">
                <a:solidFill>
                  <a:schemeClr val="accent1">
                    <a:lumMod val="75000"/>
                  </a:schemeClr>
                </a:solidFill>
                <a:latin typeface="Lucida Calligraphy" panose="03010101010101010101" pitchFamily="66" charset="0"/>
                <a:ea typeface="Open Sans Extrabold" panose="020B0906030804020204" pitchFamily="34" charset="0"/>
                <a:cs typeface="Times New Roman" panose="02020603050405020304" pitchFamily="18" charset="0"/>
              </a:rPr>
              <a:t>Perspectives</a:t>
            </a:r>
            <a:endParaRPr kumimoji="0" lang="en-US" sz="4400" b="1" i="0" u="none" strike="noStrike" kern="1200" cap="none" spc="0" normalizeH="0" baseline="0" noProof="0" dirty="0">
              <a:ln>
                <a:noFill/>
              </a:ln>
              <a:solidFill>
                <a:schemeClr val="accent1">
                  <a:lumMod val="75000"/>
                </a:schemeClr>
              </a:solidFill>
              <a:effectLst/>
              <a:uLnTx/>
              <a:uFillTx/>
              <a:latin typeface="Lucida Calligraphy" panose="03010101010101010101" pitchFamily="66" charset="0"/>
              <a:ea typeface="Open Sans Extrabold" panose="020B0906030804020204" pitchFamily="34" charset="0"/>
              <a:cs typeface="Times New Roman" panose="02020603050405020304" pitchFamily="18" charset="0"/>
            </a:endParaRPr>
          </a:p>
        </p:txBody>
      </p:sp>
      <p:sp>
        <p:nvSpPr>
          <p:cNvPr id="44" name="Rectangle 43">
            <a:extLst>
              <a:ext uri="{FF2B5EF4-FFF2-40B4-BE49-F238E27FC236}">
                <a16:creationId xmlns:a16="http://schemas.microsoft.com/office/drawing/2014/main" id="{0D116C8A-2D26-0090-A83A-0229B3C11652}"/>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Pentagon 13">
            <a:extLst>
              <a:ext uri="{FF2B5EF4-FFF2-40B4-BE49-F238E27FC236}">
                <a16:creationId xmlns:a16="http://schemas.microsoft.com/office/drawing/2014/main" id="{9DAA5CE5-46DF-A891-E595-40D6B53CB3E3}"/>
              </a:ext>
            </a:extLst>
          </p:cNvPr>
          <p:cNvSpPr/>
          <p:nvPr/>
        </p:nvSpPr>
        <p:spPr>
          <a:xfrm>
            <a:off x="1001421" y="2042260"/>
            <a:ext cx="8829169" cy="1873127"/>
          </a:xfrm>
          <a:prstGeom prst="homePlate">
            <a:avLst>
              <a:gd name="adj" fmla="val 21254"/>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64" name="Pentagon 13">
            <a:extLst>
              <a:ext uri="{FF2B5EF4-FFF2-40B4-BE49-F238E27FC236}">
                <a16:creationId xmlns:a16="http://schemas.microsoft.com/office/drawing/2014/main" id="{7E9366BA-726E-2771-8D6D-D922ED6FE7A9}"/>
              </a:ext>
            </a:extLst>
          </p:cNvPr>
          <p:cNvSpPr/>
          <p:nvPr/>
        </p:nvSpPr>
        <p:spPr>
          <a:xfrm>
            <a:off x="2138070" y="4167314"/>
            <a:ext cx="8863280" cy="1528045"/>
          </a:xfrm>
          <a:prstGeom prst="homePlate">
            <a:avLst>
              <a:gd name="adj" fmla="val 21254"/>
            </a:avLst>
          </a:prstGeom>
          <a:solidFill>
            <a:schemeClr val="accent5">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 name="ZoneTexte 2">
            <a:extLst>
              <a:ext uri="{FF2B5EF4-FFF2-40B4-BE49-F238E27FC236}">
                <a16:creationId xmlns:a16="http://schemas.microsoft.com/office/drawing/2014/main" id="{B3B0AE6F-14E4-E3A3-289B-FDDE00B843DC}"/>
              </a:ext>
            </a:extLst>
          </p:cNvPr>
          <p:cNvSpPr txBox="1"/>
          <p:nvPr/>
        </p:nvSpPr>
        <p:spPr>
          <a:xfrm>
            <a:off x="2721429" y="4305296"/>
            <a:ext cx="7842508" cy="1015663"/>
          </a:xfrm>
          <a:prstGeom prst="rect">
            <a:avLst/>
          </a:prstGeom>
          <a:noFill/>
        </p:spPr>
        <p:txBody>
          <a:bodyPr wrap="square" rtlCol="0">
            <a:spAutoFit/>
          </a:bodyPr>
          <a:lstStyle/>
          <a:p>
            <a:pPr algn="just"/>
            <a:r>
              <a:rPr lang="fr-FR" sz="2000" dirty="0">
                <a:solidFill>
                  <a:srgbClr val="002060"/>
                </a:solidFill>
                <a:latin typeface="Times New Roman" panose="02020603050405020304" pitchFamily="18" charset="0"/>
                <a:cs typeface="Times New Roman" panose="02020603050405020304" pitchFamily="18" charset="0"/>
              </a:rPr>
              <a:t>Afin d’améliorer la  fiabilité et avoir des informations justes et assurer la confiance., nous pourrons intégrer un détecteur de plagiat pour. Évaluer les articles en cours d’évaluation.</a:t>
            </a:r>
          </a:p>
        </p:txBody>
      </p:sp>
      <p:sp>
        <p:nvSpPr>
          <p:cNvPr id="66" name="ZoneTexte 65">
            <a:extLst>
              <a:ext uri="{FF2B5EF4-FFF2-40B4-BE49-F238E27FC236}">
                <a16:creationId xmlns:a16="http://schemas.microsoft.com/office/drawing/2014/main" id="{CCF6153C-67C2-34A6-D86E-F1B76EA2419B}"/>
              </a:ext>
            </a:extLst>
          </p:cNvPr>
          <p:cNvSpPr txBox="1"/>
          <p:nvPr/>
        </p:nvSpPr>
        <p:spPr>
          <a:xfrm>
            <a:off x="1560136" y="2224651"/>
            <a:ext cx="7517504" cy="1631216"/>
          </a:xfrm>
          <a:prstGeom prst="rect">
            <a:avLst/>
          </a:prstGeom>
          <a:noFill/>
        </p:spPr>
        <p:txBody>
          <a:bodyPr wrap="square" rtlCol="0">
            <a:spAutoFit/>
          </a:bodyPr>
          <a:lstStyle/>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Gestion des rôles.</a:t>
            </a:r>
          </a:p>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Évaluation d’un article publié.</a:t>
            </a:r>
          </a:p>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Ajout d’un article crée par plusieurs auteurs.</a:t>
            </a:r>
          </a:p>
          <a:p>
            <a:pPr marL="342900" indent="-342900">
              <a:buFont typeface="Wingdings" panose="05000000000000000000" pitchFamily="2" charset="2"/>
              <a:buChar char="q"/>
            </a:pPr>
            <a:r>
              <a:rPr lang="fr-FR" sz="2000" dirty="0">
                <a:solidFill>
                  <a:srgbClr val="002060"/>
                </a:solidFill>
                <a:latin typeface="Times New Roman" panose="02020603050405020304" pitchFamily="18" charset="0"/>
                <a:cs typeface="Times New Roman" panose="02020603050405020304" pitchFamily="18" charset="0"/>
              </a:rPr>
              <a:t>Ajout d’un outil d’apprentissage automatique qui traduit l’article aux différentes langues présentées dans l’application. </a:t>
            </a:r>
          </a:p>
        </p:txBody>
      </p:sp>
      <p:sp>
        <p:nvSpPr>
          <p:cNvPr id="45" name="Rectangle: Rounded Corners 3">
            <a:extLst>
              <a:ext uri="{FF2B5EF4-FFF2-40B4-BE49-F238E27FC236}">
                <a16:creationId xmlns:a16="http://schemas.microsoft.com/office/drawing/2014/main" id="{EC1CF117-72AD-C6E1-9CC9-660AFA711BC2}"/>
              </a:ext>
            </a:extLst>
          </p:cNvPr>
          <p:cNvSpPr/>
          <p:nvPr/>
        </p:nvSpPr>
        <p:spPr>
          <a:xfrm>
            <a:off x="1606924" y="370345"/>
            <a:ext cx="9139280" cy="18192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
            <a:extLst>
              <a:ext uri="{FF2B5EF4-FFF2-40B4-BE49-F238E27FC236}">
                <a16:creationId xmlns:a16="http://schemas.microsoft.com/office/drawing/2014/main" id="{4C22303A-61F6-5CCC-02FB-6D5E757ACC2A}"/>
              </a:ext>
            </a:extLst>
          </p:cNvPr>
          <p:cNvSpPr/>
          <p:nvPr/>
        </p:nvSpPr>
        <p:spPr>
          <a:xfrm>
            <a:off x="1606923" y="345602"/>
            <a:ext cx="7199348" cy="209569"/>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9">
            <a:extLst>
              <a:ext uri="{FF2B5EF4-FFF2-40B4-BE49-F238E27FC236}">
                <a16:creationId xmlns:a16="http://schemas.microsoft.com/office/drawing/2014/main" id="{084DCC1E-CDF8-0658-C38C-8C3F47DE5E13}"/>
              </a:ext>
            </a:extLst>
          </p:cNvPr>
          <p:cNvSpPr/>
          <p:nvPr/>
        </p:nvSpPr>
        <p:spPr>
          <a:xfrm>
            <a:off x="1437945" y="255991"/>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0" name="Rectangle: Rounded Corners 4">
            <a:extLst>
              <a:ext uri="{FF2B5EF4-FFF2-40B4-BE49-F238E27FC236}">
                <a16:creationId xmlns:a16="http://schemas.microsoft.com/office/drawing/2014/main" id="{0E42CD22-A341-F71C-851D-9C64020E7F22}"/>
              </a:ext>
            </a:extLst>
          </p:cNvPr>
          <p:cNvSpPr/>
          <p:nvPr/>
        </p:nvSpPr>
        <p:spPr>
          <a:xfrm>
            <a:off x="8780175" y="357589"/>
            <a:ext cx="1773876" cy="210825"/>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2">
            <a:extLst>
              <a:ext uri="{FF2B5EF4-FFF2-40B4-BE49-F238E27FC236}">
                <a16:creationId xmlns:a16="http://schemas.microsoft.com/office/drawing/2014/main" id="{7FCC56D6-7D95-F7B5-D834-3A553FC0E800}"/>
              </a:ext>
            </a:extLst>
          </p:cNvPr>
          <p:cNvSpPr/>
          <p:nvPr/>
        </p:nvSpPr>
        <p:spPr>
          <a:xfrm>
            <a:off x="3140263"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2" name="Oval 15">
            <a:extLst>
              <a:ext uri="{FF2B5EF4-FFF2-40B4-BE49-F238E27FC236}">
                <a16:creationId xmlns:a16="http://schemas.microsoft.com/office/drawing/2014/main" id="{4489B5DA-8FF6-5259-3AB6-AEF0C6E3AC1C}"/>
              </a:ext>
            </a:extLst>
          </p:cNvPr>
          <p:cNvSpPr/>
          <p:nvPr/>
        </p:nvSpPr>
        <p:spPr>
          <a:xfrm>
            <a:off x="5092175" y="251216"/>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3" name="Oval 18">
            <a:extLst>
              <a:ext uri="{FF2B5EF4-FFF2-40B4-BE49-F238E27FC236}">
                <a16:creationId xmlns:a16="http://schemas.microsoft.com/office/drawing/2014/main" id="{692B7E28-7321-DA92-4EEA-D518C4032928}"/>
              </a:ext>
            </a:extLst>
          </p:cNvPr>
          <p:cNvSpPr/>
          <p:nvPr/>
        </p:nvSpPr>
        <p:spPr>
          <a:xfrm>
            <a:off x="6940108"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4" name="Oval 21">
            <a:extLst>
              <a:ext uri="{FF2B5EF4-FFF2-40B4-BE49-F238E27FC236}">
                <a16:creationId xmlns:a16="http://schemas.microsoft.com/office/drawing/2014/main" id="{828760BE-FADD-A39B-3640-FB9B11002710}"/>
              </a:ext>
            </a:extLst>
          </p:cNvPr>
          <p:cNvSpPr/>
          <p:nvPr/>
        </p:nvSpPr>
        <p:spPr>
          <a:xfrm>
            <a:off x="10458182" y="242102"/>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5" name="ZoneTexte 54">
            <a:extLst>
              <a:ext uri="{FF2B5EF4-FFF2-40B4-BE49-F238E27FC236}">
                <a16:creationId xmlns:a16="http://schemas.microsoft.com/office/drawing/2014/main" id="{36DA3AE5-56CC-1099-8790-A72B19B22119}"/>
              </a:ext>
            </a:extLst>
          </p:cNvPr>
          <p:cNvSpPr txBox="1"/>
          <p:nvPr/>
        </p:nvSpPr>
        <p:spPr>
          <a:xfrm>
            <a:off x="3163806" y="245277"/>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8" name="ZoneTexte 57">
            <a:extLst>
              <a:ext uri="{FF2B5EF4-FFF2-40B4-BE49-F238E27FC236}">
                <a16:creationId xmlns:a16="http://schemas.microsoft.com/office/drawing/2014/main" id="{AF1F79B9-92AE-1973-35BA-04958366E486}"/>
              </a:ext>
            </a:extLst>
          </p:cNvPr>
          <p:cNvSpPr txBox="1"/>
          <p:nvPr/>
        </p:nvSpPr>
        <p:spPr>
          <a:xfrm>
            <a:off x="5118579" y="251216"/>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1" name="ZoneTexte 60">
            <a:extLst>
              <a:ext uri="{FF2B5EF4-FFF2-40B4-BE49-F238E27FC236}">
                <a16:creationId xmlns:a16="http://schemas.microsoft.com/office/drawing/2014/main" id="{9834940D-A34F-38F1-C072-1127A6377EC0}"/>
              </a:ext>
            </a:extLst>
          </p:cNvPr>
          <p:cNvSpPr txBox="1"/>
          <p:nvPr/>
        </p:nvSpPr>
        <p:spPr>
          <a:xfrm>
            <a:off x="6964783" y="251216"/>
            <a:ext cx="221925"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2" name="Oval 21">
            <a:extLst>
              <a:ext uri="{FF2B5EF4-FFF2-40B4-BE49-F238E27FC236}">
                <a16:creationId xmlns:a16="http://schemas.microsoft.com/office/drawing/2014/main" id="{496E67D8-1FE7-6001-A78D-66ECD5D6A894}"/>
              </a:ext>
            </a:extLst>
          </p:cNvPr>
          <p:cNvSpPr/>
          <p:nvPr/>
        </p:nvSpPr>
        <p:spPr>
          <a:xfrm>
            <a:off x="8699145" y="242102"/>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65" name="TextBox 16">
            <a:extLst>
              <a:ext uri="{FF2B5EF4-FFF2-40B4-BE49-F238E27FC236}">
                <a16:creationId xmlns:a16="http://schemas.microsoft.com/office/drawing/2014/main" id="{9612C544-4794-B204-7372-CA1D84A7CBBE}"/>
              </a:ext>
            </a:extLst>
          </p:cNvPr>
          <p:cNvSpPr txBox="1"/>
          <p:nvPr/>
        </p:nvSpPr>
        <p:spPr>
          <a:xfrm>
            <a:off x="9688656" y="603561"/>
            <a:ext cx="2029478" cy="253916"/>
          </a:xfrm>
          <a:prstGeom prst="rect">
            <a:avLst/>
          </a:prstGeom>
          <a:noFill/>
        </p:spPr>
        <p:txBody>
          <a:bodyPr wrap="square" rtlCol="0">
            <a:spAutoFit/>
          </a:bodyPr>
          <a:lstStyle/>
          <a:p>
            <a:pPr algn="ctr"/>
            <a:r>
              <a:rPr lang="en-US" sz="1050" b="1" dirty="0">
                <a:solidFill>
                  <a:srgbClr val="002060"/>
                </a:solidFill>
              </a:rPr>
              <a:t>Conclusion &amp; Perspectives</a:t>
            </a:r>
          </a:p>
        </p:txBody>
      </p:sp>
      <p:sp>
        <p:nvSpPr>
          <p:cNvPr id="10" name="ZoneTexte 9">
            <a:extLst>
              <a:ext uri="{FF2B5EF4-FFF2-40B4-BE49-F238E27FC236}">
                <a16:creationId xmlns:a16="http://schemas.microsoft.com/office/drawing/2014/main" id="{F782E96E-BB98-8C31-2496-47C1E1C8D3B0}"/>
              </a:ext>
            </a:extLst>
          </p:cNvPr>
          <p:cNvSpPr txBox="1"/>
          <p:nvPr/>
        </p:nvSpPr>
        <p:spPr>
          <a:xfrm>
            <a:off x="2202431" y="6406729"/>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249041319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76000">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14:bounceEnd="76000">
                                          <p:cBhvr additive="base">
                                            <p:cTn id="7" dur="2500" fill="hold"/>
                                            <p:tgtEl>
                                              <p:spTgt spid="43"/>
                                            </p:tgtEl>
                                            <p:attrNameLst>
                                              <p:attrName>ppt_x</p:attrName>
                                            </p:attrNameLst>
                                          </p:cBhvr>
                                          <p:tavLst>
                                            <p:tav tm="0">
                                              <p:val>
                                                <p:strVal val="#ppt_x"/>
                                              </p:val>
                                            </p:tav>
                                            <p:tav tm="100000">
                                              <p:val>
                                                <p:strVal val="#ppt_x"/>
                                              </p:val>
                                            </p:tav>
                                          </p:tavLst>
                                        </p:anim>
                                        <p:anim calcmode="lin" valueType="num" p14:bounceEnd="76000">
                                          <p:cBhvr additive="base">
                                            <p:cTn id="8" dur="2500" fill="hold"/>
                                            <p:tgtEl>
                                              <p:spTgt spid="43"/>
                                            </p:tgtEl>
                                            <p:attrNameLst>
                                              <p:attrName>ppt_y</p:attrName>
                                            </p:attrNameLst>
                                          </p:cBhvr>
                                          <p:tavLst>
                                            <p:tav tm="0">
                                              <p:val>
                                                <p:strVal val="0-#ppt_h/2"/>
                                              </p:val>
                                            </p:tav>
                                            <p:tav tm="100000">
                                              <p:val>
                                                <p:strVal val="#ppt_y"/>
                                              </p:val>
                                            </p:tav>
                                          </p:tavLst>
                                        </p:anim>
                                      </p:childTnLst>
                                    </p:cTn>
                                  </p:par>
                                </p:childTnLst>
                              </p:cTn>
                            </p:par>
                            <p:par>
                              <p:cTn id="9" fill="hold">
                                <p:stCondLst>
                                  <p:cond delay="2500"/>
                                </p:stCondLst>
                                <p:childTnLst>
                                  <p:par>
                                    <p:cTn id="10" presetID="2" presetClass="entr" presetSubtype="2"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250" fill="hold"/>
                                            <p:tgtEl>
                                              <p:spTgt spid="3"/>
                                            </p:tgtEl>
                                            <p:attrNameLst>
                                              <p:attrName>ppt_x</p:attrName>
                                            </p:attrNameLst>
                                          </p:cBhvr>
                                          <p:tavLst>
                                            <p:tav tm="0">
                                              <p:val>
                                                <p:strVal val="1+#ppt_w/2"/>
                                              </p:val>
                                            </p:tav>
                                            <p:tav tm="100000">
                                              <p:val>
                                                <p:strVal val="#ppt_x"/>
                                              </p:val>
                                            </p:tav>
                                          </p:tavLst>
                                        </p:anim>
                                        <p:anim calcmode="lin" valueType="num">
                                          <p:cBhvr additive="base">
                                            <p:cTn id="13" dur="25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2750"/>
                                </p:stCondLst>
                                <p:childTnLst>
                                  <p:par>
                                    <p:cTn id="15" presetID="2" presetClass="entr" presetSubtype="2"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250" fill="hold"/>
                                            <p:tgtEl>
                                              <p:spTgt spid="66"/>
                                            </p:tgtEl>
                                            <p:attrNameLst>
                                              <p:attrName>ppt_x</p:attrName>
                                            </p:attrNameLst>
                                          </p:cBhvr>
                                          <p:tavLst>
                                            <p:tav tm="0">
                                              <p:val>
                                                <p:strVal val="1+#ppt_w/2"/>
                                              </p:val>
                                            </p:tav>
                                            <p:tav tm="100000">
                                              <p:val>
                                                <p:strVal val="#ppt_x"/>
                                              </p:val>
                                            </p:tav>
                                          </p:tavLst>
                                        </p:anim>
                                        <p:anim calcmode="lin" valueType="num">
                                          <p:cBhvr additive="base">
                                            <p:cTn id="18" dur="25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3" grpId="0"/>
          <p:bldP spid="6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2500" fill="hold"/>
                                            <p:tgtEl>
                                              <p:spTgt spid="43"/>
                                            </p:tgtEl>
                                            <p:attrNameLst>
                                              <p:attrName>ppt_x</p:attrName>
                                            </p:attrNameLst>
                                          </p:cBhvr>
                                          <p:tavLst>
                                            <p:tav tm="0">
                                              <p:val>
                                                <p:strVal val="#ppt_x"/>
                                              </p:val>
                                            </p:tav>
                                            <p:tav tm="100000">
                                              <p:val>
                                                <p:strVal val="#ppt_x"/>
                                              </p:val>
                                            </p:tav>
                                          </p:tavLst>
                                        </p:anim>
                                        <p:anim calcmode="lin" valueType="num">
                                          <p:cBhvr additive="base">
                                            <p:cTn id="8" dur="2500" fill="hold"/>
                                            <p:tgtEl>
                                              <p:spTgt spid="43"/>
                                            </p:tgtEl>
                                            <p:attrNameLst>
                                              <p:attrName>ppt_y</p:attrName>
                                            </p:attrNameLst>
                                          </p:cBhvr>
                                          <p:tavLst>
                                            <p:tav tm="0">
                                              <p:val>
                                                <p:strVal val="0-#ppt_h/2"/>
                                              </p:val>
                                            </p:tav>
                                            <p:tav tm="100000">
                                              <p:val>
                                                <p:strVal val="#ppt_y"/>
                                              </p:val>
                                            </p:tav>
                                          </p:tavLst>
                                        </p:anim>
                                      </p:childTnLst>
                                    </p:cTn>
                                  </p:par>
                                </p:childTnLst>
                              </p:cTn>
                            </p:par>
                            <p:par>
                              <p:cTn id="9" fill="hold">
                                <p:stCondLst>
                                  <p:cond delay="2500"/>
                                </p:stCondLst>
                                <p:childTnLst>
                                  <p:par>
                                    <p:cTn id="10" presetID="2" presetClass="entr" presetSubtype="8"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additive="base">
                                            <p:cTn id="12" dur="250" fill="hold"/>
                                            <p:tgtEl>
                                              <p:spTgt spid="56"/>
                                            </p:tgtEl>
                                            <p:attrNameLst>
                                              <p:attrName>ppt_x</p:attrName>
                                            </p:attrNameLst>
                                          </p:cBhvr>
                                          <p:tavLst>
                                            <p:tav tm="0">
                                              <p:val>
                                                <p:strVal val="0-#ppt_w/2"/>
                                              </p:val>
                                            </p:tav>
                                            <p:tav tm="100000">
                                              <p:val>
                                                <p:strVal val="#ppt_x"/>
                                              </p:val>
                                            </p:tav>
                                          </p:tavLst>
                                        </p:anim>
                                        <p:anim calcmode="lin" valueType="num">
                                          <p:cBhvr additive="base">
                                            <p:cTn id="13" dur="250" fill="hold"/>
                                            <p:tgtEl>
                                              <p:spTgt spid="56"/>
                                            </p:tgtEl>
                                            <p:attrNameLst>
                                              <p:attrName>ppt_y</p:attrName>
                                            </p:attrNameLst>
                                          </p:cBhvr>
                                          <p:tavLst>
                                            <p:tav tm="0">
                                              <p:val>
                                                <p:strVal val="#ppt_y"/>
                                              </p:val>
                                            </p:tav>
                                            <p:tav tm="100000">
                                              <p:val>
                                                <p:strVal val="#ppt_y"/>
                                              </p:val>
                                            </p:tav>
                                          </p:tavLst>
                                        </p:anim>
                                      </p:childTnLst>
                                    </p:cTn>
                                  </p:par>
                                </p:childTnLst>
                              </p:cTn>
                            </p:par>
                            <p:par>
                              <p:cTn id="14" fill="hold">
                                <p:stCondLst>
                                  <p:cond delay="2750"/>
                                </p:stCondLst>
                                <p:childTnLst>
                                  <p:par>
                                    <p:cTn id="15" presetID="2" presetClass="entr" presetSubtype="2" fill="hold" nodeType="afterEffect">
                                      <p:stCondLst>
                                        <p:cond delay="0"/>
                                      </p:stCondLst>
                                      <p:childTnLst>
                                        <p:set>
                                          <p:cBhvr>
                                            <p:cTn id="16" dur="1" fill="hold">
                                              <p:stCondLst>
                                                <p:cond delay="0"/>
                                              </p:stCondLst>
                                            </p:cTn>
                                            <p:tgtEl>
                                              <p:spTgt spid="60"/>
                                            </p:tgtEl>
                                            <p:attrNameLst>
                                              <p:attrName>style.visibility</p:attrName>
                                            </p:attrNameLst>
                                          </p:cBhvr>
                                          <p:to>
                                            <p:strVal val="visible"/>
                                          </p:to>
                                        </p:set>
                                        <p:anim calcmode="lin" valueType="num">
                                          <p:cBhvr additive="base">
                                            <p:cTn id="17" dur="250" fill="hold"/>
                                            <p:tgtEl>
                                              <p:spTgt spid="60"/>
                                            </p:tgtEl>
                                            <p:attrNameLst>
                                              <p:attrName>ppt_x</p:attrName>
                                            </p:attrNameLst>
                                          </p:cBhvr>
                                          <p:tavLst>
                                            <p:tav tm="0">
                                              <p:val>
                                                <p:strVal val="1+#ppt_w/2"/>
                                              </p:val>
                                            </p:tav>
                                            <p:tav tm="100000">
                                              <p:val>
                                                <p:strVal val="#ppt_x"/>
                                              </p:val>
                                            </p:tav>
                                          </p:tavLst>
                                        </p:anim>
                                        <p:anim calcmode="lin" valueType="num">
                                          <p:cBhvr additive="base">
                                            <p:cTn id="18" dur="250" fill="hold"/>
                                            <p:tgtEl>
                                              <p:spTgt spid="60"/>
                                            </p:tgtEl>
                                            <p:attrNameLst>
                                              <p:attrName>ppt_y</p:attrName>
                                            </p:attrNameLst>
                                          </p:cBhvr>
                                          <p:tavLst>
                                            <p:tav tm="0">
                                              <p:val>
                                                <p:strVal val="#ppt_y"/>
                                              </p:val>
                                            </p:tav>
                                            <p:tav tm="100000">
                                              <p:val>
                                                <p:strVal val="#ppt_y"/>
                                              </p:val>
                                            </p:tav>
                                          </p:tavLst>
                                        </p:anim>
                                      </p:childTnLst>
                                    </p:cTn>
                                  </p:par>
                                </p:childTnLst>
                              </p:cTn>
                            </p:par>
                            <p:par>
                              <p:cTn id="19" fill="hold">
                                <p:stCondLst>
                                  <p:cond delay="3000"/>
                                </p:stCondLst>
                                <p:childTnLst>
                                  <p:par>
                                    <p:cTn id="20" presetID="2" presetClass="entr" presetSubtype="2"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250" fill="hold"/>
                                            <p:tgtEl>
                                              <p:spTgt spid="3"/>
                                            </p:tgtEl>
                                            <p:attrNameLst>
                                              <p:attrName>ppt_x</p:attrName>
                                            </p:attrNameLst>
                                          </p:cBhvr>
                                          <p:tavLst>
                                            <p:tav tm="0">
                                              <p:val>
                                                <p:strVal val="1+#ppt_w/2"/>
                                              </p:val>
                                            </p:tav>
                                            <p:tav tm="100000">
                                              <p:val>
                                                <p:strVal val="#ppt_x"/>
                                              </p:val>
                                            </p:tav>
                                          </p:tavLst>
                                        </p:anim>
                                        <p:anim calcmode="lin" valueType="num">
                                          <p:cBhvr additive="base">
                                            <p:cTn id="23" dur="250" fill="hold"/>
                                            <p:tgtEl>
                                              <p:spTgt spid="3"/>
                                            </p:tgtEl>
                                            <p:attrNameLst>
                                              <p:attrName>ppt_y</p:attrName>
                                            </p:attrNameLst>
                                          </p:cBhvr>
                                          <p:tavLst>
                                            <p:tav tm="0">
                                              <p:val>
                                                <p:strVal val="#ppt_y"/>
                                              </p:val>
                                            </p:tav>
                                            <p:tav tm="100000">
                                              <p:val>
                                                <p:strVal val="#ppt_y"/>
                                              </p:val>
                                            </p:tav>
                                          </p:tavLst>
                                        </p:anim>
                                      </p:childTnLst>
                                    </p:cTn>
                                  </p:par>
                                </p:childTnLst>
                              </p:cTn>
                            </p:par>
                            <p:par>
                              <p:cTn id="24" fill="hold">
                                <p:stCondLst>
                                  <p:cond delay="3250"/>
                                </p:stCondLst>
                                <p:childTnLst>
                                  <p:par>
                                    <p:cTn id="25" presetID="2" presetClass="entr" presetSubtype="2"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 calcmode="lin" valueType="num">
                                          <p:cBhvr additive="base">
                                            <p:cTn id="27" dur="250" fill="hold"/>
                                            <p:tgtEl>
                                              <p:spTgt spid="66"/>
                                            </p:tgtEl>
                                            <p:attrNameLst>
                                              <p:attrName>ppt_x</p:attrName>
                                            </p:attrNameLst>
                                          </p:cBhvr>
                                          <p:tavLst>
                                            <p:tav tm="0">
                                              <p:val>
                                                <p:strVal val="1+#ppt_w/2"/>
                                              </p:val>
                                            </p:tav>
                                            <p:tav tm="100000">
                                              <p:val>
                                                <p:strVal val="#ppt_x"/>
                                              </p:val>
                                            </p:tav>
                                          </p:tavLst>
                                        </p:anim>
                                        <p:anim calcmode="lin" valueType="num">
                                          <p:cBhvr additive="base">
                                            <p:cTn id="28" dur="250" fill="hold"/>
                                            <p:tgtEl>
                                              <p:spTgt spid="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3" grpId="0"/>
          <p:bldP spid="6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BE71BD-6E00-407D-A44D-2B2DE015E4C5}"/>
              </a:ext>
            </a:extLst>
          </p:cNvPr>
          <p:cNvSpPr>
            <a:spLocks noGrp="1"/>
          </p:cNvSpPr>
          <p:nvPr>
            <p:ph type="pic" sz="quarter" idx="4294967295"/>
          </p:nvPr>
        </p:nvSpPr>
        <p:spPr>
          <a:xfrm>
            <a:off x="4232989" y="1534223"/>
            <a:ext cx="5433195" cy="3789554"/>
          </a:xfrm>
          <a:custGeom>
            <a:avLst/>
            <a:gdLst>
              <a:gd name="connsiteX0" fmla="*/ 0 w 11863449"/>
              <a:gd name="connsiteY0" fmla="*/ 0 h 12207817"/>
              <a:gd name="connsiteX1" fmla="*/ 11863449 w 11863449"/>
              <a:gd name="connsiteY1" fmla="*/ 0 h 12207817"/>
              <a:gd name="connsiteX2" fmla="*/ 11863449 w 11863449"/>
              <a:gd name="connsiteY2" fmla="*/ 12207817 h 12207817"/>
              <a:gd name="connsiteX3" fmla="*/ 0 w 11863449"/>
              <a:gd name="connsiteY3" fmla="*/ 12207817 h 12207817"/>
            </a:gdLst>
            <a:ahLst/>
            <a:cxnLst>
              <a:cxn ang="0">
                <a:pos x="connsiteX0" y="connsiteY0"/>
              </a:cxn>
              <a:cxn ang="0">
                <a:pos x="connsiteX1" y="connsiteY1"/>
              </a:cxn>
              <a:cxn ang="0">
                <a:pos x="connsiteX2" y="connsiteY2"/>
              </a:cxn>
              <a:cxn ang="0">
                <a:pos x="connsiteX3" y="connsiteY3"/>
              </a:cxn>
            </a:cxnLst>
            <a:rect l="l" t="t" r="r" b="b"/>
            <a:pathLst>
              <a:path w="11863449" h="12207817">
                <a:moveTo>
                  <a:pt x="0" y="0"/>
                </a:moveTo>
                <a:lnTo>
                  <a:pt x="11863449" y="0"/>
                </a:lnTo>
                <a:lnTo>
                  <a:pt x="11863449" y="12207817"/>
                </a:lnTo>
                <a:lnTo>
                  <a:pt x="0" y="12207817"/>
                </a:lnTo>
                <a:close/>
              </a:path>
            </a:pathLst>
          </a:custGeom>
        </p:spPr>
      </p:sp>
      <p:sp>
        <p:nvSpPr>
          <p:cNvPr id="32" name="Freeform: Shape 31">
            <a:extLst>
              <a:ext uri="{FF2B5EF4-FFF2-40B4-BE49-F238E27FC236}">
                <a16:creationId xmlns:a16="http://schemas.microsoft.com/office/drawing/2014/main" id="{C71B7230-1626-4C4F-B7BA-696EDC5C46E6}"/>
              </a:ext>
            </a:extLst>
          </p:cNvPr>
          <p:cNvSpPr/>
          <p:nvPr/>
        </p:nvSpPr>
        <p:spPr>
          <a:xfrm>
            <a:off x="-1875064" y="1344660"/>
            <a:ext cx="14067064" cy="4168680"/>
          </a:xfrm>
          <a:custGeom>
            <a:avLst/>
            <a:gdLst>
              <a:gd name="connsiteX0" fmla="*/ 18339064 w 28137791"/>
              <a:gd name="connsiteY0" fmla="*/ 439918 h 8338445"/>
              <a:gd name="connsiteX1" fmla="*/ 16739307 w 28137791"/>
              <a:gd name="connsiteY1" fmla="*/ 2029288 h 8338445"/>
              <a:gd name="connsiteX2" fmla="*/ 17746948 w 28137791"/>
              <a:gd name="connsiteY2" fmla="*/ 3036928 h 8338445"/>
              <a:gd name="connsiteX3" fmla="*/ 18879244 w 28137791"/>
              <a:gd name="connsiteY3" fmla="*/ 4169225 h 8338445"/>
              <a:gd name="connsiteX4" fmla="*/ 16739307 w 28137791"/>
              <a:gd name="connsiteY4" fmla="*/ 6309161 h 8338445"/>
              <a:gd name="connsiteX5" fmla="*/ 18339064 w 28137791"/>
              <a:gd name="connsiteY5" fmla="*/ 7898531 h 8338445"/>
              <a:gd name="connsiteX6" fmla="*/ 20479002 w 28137791"/>
              <a:gd name="connsiteY6" fmla="*/ 5758594 h 8338445"/>
              <a:gd name="connsiteX7" fmla="*/ 22078760 w 28137791"/>
              <a:gd name="connsiteY7" fmla="*/ 4169225 h 8338445"/>
              <a:gd name="connsiteX8" fmla="*/ 20479002 w 28137791"/>
              <a:gd name="connsiteY8" fmla="*/ 2579854 h 8338445"/>
              <a:gd name="connsiteX9" fmla="*/ 22520761 w 28137791"/>
              <a:gd name="connsiteY9" fmla="*/ 0 h 8338445"/>
              <a:gd name="connsiteX10" fmla="*/ 28137791 w 28137791"/>
              <a:gd name="connsiteY10" fmla="*/ 0 h 8338445"/>
              <a:gd name="connsiteX11" fmla="*/ 28137791 w 28137791"/>
              <a:gd name="connsiteY11" fmla="*/ 8338445 h 8338445"/>
              <a:gd name="connsiteX12" fmla="*/ 22520761 w 28137791"/>
              <a:gd name="connsiteY12" fmla="*/ 8338445 h 8338445"/>
              <a:gd name="connsiteX13" fmla="*/ 22520761 w 28137791"/>
              <a:gd name="connsiteY13" fmla="*/ 8338276 h 8338445"/>
              <a:gd name="connsiteX14" fmla="*/ 0 w 28137791"/>
              <a:gd name="connsiteY14" fmla="*/ 8338276 h 8338445"/>
              <a:gd name="connsiteX15" fmla="*/ 0 w 28137791"/>
              <a:gd name="connsiteY15" fmla="*/ 171 h 8338445"/>
              <a:gd name="connsiteX16" fmla="*/ 22520761 w 28137791"/>
              <a:gd name="connsiteY16" fmla="*/ 171 h 833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37791" h="8338445">
                <a:moveTo>
                  <a:pt x="18339064" y="439918"/>
                </a:moveTo>
                <a:lnTo>
                  <a:pt x="16739307" y="2029288"/>
                </a:lnTo>
                <a:lnTo>
                  <a:pt x="17746948" y="3036928"/>
                </a:lnTo>
                <a:lnTo>
                  <a:pt x="18879244" y="4169225"/>
                </a:lnTo>
                <a:lnTo>
                  <a:pt x="16739307" y="6309161"/>
                </a:lnTo>
                <a:lnTo>
                  <a:pt x="18339064" y="7898531"/>
                </a:lnTo>
                <a:lnTo>
                  <a:pt x="20479002" y="5758594"/>
                </a:lnTo>
                <a:lnTo>
                  <a:pt x="22078760" y="4169225"/>
                </a:lnTo>
                <a:lnTo>
                  <a:pt x="20479002" y="2579854"/>
                </a:lnTo>
                <a:close/>
                <a:moveTo>
                  <a:pt x="22520761" y="0"/>
                </a:moveTo>
                <a:lnTo>
                  <a:pt x="28137791" y="0"/>
                </a:lnTo>
                <a:lnTo>
                  <a:pt x="28137791" y="8338445"/>
                </a:lnTo>
                <a:lnTo>
                  <a:pt x="22520761" y="8338445"/>
                </a:lnTo>
                <a:lnTo>
                  <a:pt x="22520761" y="8338276"/>
                </a:lnTo>
                <a:lnTo>
                  <a:pt x="0" y="8338276"/>
                </a:lnTo>
                <a:lnTo>
                  <a:pt x="0" y="171"/>
                </a:lnTo>
                <a:lnTo>
                  <a:pt x="22520761" y="1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dirty="0">
              <a:solidFill>
                <a:srgbClr val="FFFFFF"/>
              </a:solidFill>
              <a:latin typeface="Calibri"/>
            </a:endParaRPr>
          </a:p>
        </p:txBody>
      </p:sp>
      <p:cxnSp>
        <p:nvCxnSpPr>
          <p:cNvPr id="13" name="Straight Connector 12">
            <a:extLst>
              <a:ext uri="{FF2B5EF4-FFF2-40B4-BE49-F238E27FC236}">
                <a16:creationId xmlns:a16="http://schemas.microsoft.com/office/drawing/2014/main" id="{1488811F-1335-4864-9E0B-5959950EA67F}"/>
              </a:ext>
            </a:extLst>
          </p:cNvPr>
          <p:cNvCxnSpPr>
            <a:cxnSpLocks/>
          </p:cNvCxnSpPr>
          <p:nvPr/>
        </p:nvCxnSpPr>
        <p:spPr>
          <a:xfrm>
            <a:off x="485489" y="3279500"/>
            <a:ext cx="530822"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0CAE8E-334A-4BD9-B23B-534A4BBF2DF1}"/>
              </a:ext>
            </a:extLst>
          </p:cNvPr>
          <p:cNvCxnSpPr>
            <a:cxnSpLocks/>
          </p:cNvCxnSpPr>
          <p:nvPr/>
        </p:nvCxnSpPr>
        <p:spPr>
          <a:xfrm flipV="1">
            <a:off x="485489" y="2980501"/>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C143F9-7924-4DB8-B5D1-C047C53B94BE}"/>
              </a:ext>
            </a:extLst>
          </p:cNvPr>
          <p:cNvCxnSpPr>
            <a:cxnSpLocks/>
          </p:cNvCxnSpPr>
          <p:nvPr/>
        </p:nvCxnSpPr>
        <p:spPr>
          <a:xfrm flipV="1">
            <a:off x="485489" y="3130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ADF44C-E351-407B-B01B-A9CD64EE0280}"/>
              </a:ext>
            </a:extLst>
          </p:cNvPr>
          <p:cNvCxnSpPr>
            <a:cxnSpLocks/>
          </p:cNvCxnSpPr>
          <p:nvPr/>
        </p:nvCxnSpPr>
        <p:spPr>
          <a:xfrm flipV="1">
            <a:off x="485489" y="3429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096B97-74DD-4A98-A4B5-6A4F35D42F97}"/>
              </a:ext>
            </a:extLst>
          </p:cNvPr>
          <p:cNvCxnSpPr>
            <a:cxnSpLocks/>
          </p:cNvCxnSpPr>
          <p:nvPr/>
        </p:nvCxnSpPr>
        <p:spPr>
          <a:xfrm flipV="1">
            <a:off x="485489" y="3578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09AB5F-DAEF-4DB3-AC4E-821C7B5C3020}"/>
              </a:ext>
            </a:extLst>
          </p:cNvPr>
          <p:cNvCxnSpPr>
            <a:cxnSpLocks/>
          </p:cNvCxnSpPr>
          <p:nvPr/>
        </p:nvCxnSpPr>
        <p:spPr>
          <a:xfrm flipV="1">
            <a:off x="485489" y="37279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B0F2D9-1F7E-4155-B4DD-484ECC572CBC}"/>
              </a:ext>
            </a:extLst>
          </p:cNvPr>
          <p:cNvCxnSpPr>
            <a:cxnSpLocks/>
          </p:cNvCxnSpPr>
          <p:nvPr/>
        </p:nvCxnSpPr>
        <p:spPr>
          <a:xfrm flipV="1">
            <a:off x="485489" y="3877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EF5B2DC-04AC-4F1D-BEE3-41535D71E4AC}"/>
              </a:ext>
            </a:extLst>
          </p:cNvPr>
          <p:cNvSpPr txBox="1"/>
          <p:nvPr/>
        </p:nvSpPr>
        <p:spPr>
          <a:xfrm>
            <a:off x="2342391" y="3000653"/>
            <a:ext cx="4017446" cy="769313"/>
          </a:xfrm>
          <a:prstGeom prst="rect">
            <a:avLst/>
          </a:prstGeom>
          <a:noFill/>
        </p:spPr>
        <p:txBody>
          <a:bodyPr wrap="none" rtlCol="0" anchor="ctr">
            <a:spAutoFit/>
          </a:bodyPr>
          <a:lstStyle/>
          <a:p>
            <a:pPr algn="r" defTabSz="228554"/>
            <a:r>
              <a:rPr lang="en-US" sz="4399" b="1" dirty="0">
                <a:solidFill>
                  <a:srgbClr val="023C88"/>
                </a:solidFill>
                <a:latin typeface="Lucida Calligraphy" panose="03010101010101010101" pitchFamily="66" charset="0"/>
                <a:ea typeface="Open Sans Extrabold" panose="020B0906030804020204" pitchFamily="34" charset="0"/>
                <a:cs typeface="Open Sans Extrabold" panose="020B0906030804020204" pitchFamily="34" charset="0"/>
              </a:rPr>
              <a:t>Introduction</a:t>
            </a:r>
          </a:p>
        </p:txBody>
      </p:sp>
      <p:sp>
        <p:nvSpPr>
          <p:cNvPr id="33" name="Freeform 5">
            <a:extLst>
              <a:ext uri="{FF2B5EF4-FFF2-40B4-BE49-F238E27FC236}">
                <a16:creationId xmlns:a16="http://schemas.microsoft.com/office/drawing/2014/main" id="{1EBE9F81-AD8F-4F74-879D-8AAD944B9FBD}"/>
              </a:ext>
            </a:extLst>
          </p:cNvPr>
          <p:cNvSpPr>
            <a:spLocks/>
          </p:cNvSpPr>
          <p:nvPr/>
        </p:nvSpPr>
        <p:spPr bwMode="auto">
          <a:xfrm>
            <a:off x="6487400"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96C7">
              <a:alpha val="72000"/>
            </a:srgbClr>
          </a:solidFill>
          <a:ln>
            <a:noFill/>
          </a:ln>
        </p:spPr>
        <p:txBody>
          <a:bodyPr vert="horz" wrap="square" lIns="45714" tIns="22857" rIns="45714" bIns="22857" numCol="1" anchor="t" anchorCtr="0" compatLnSpc="1">
            <a:prstTxWarp prst="textNoShape">
              <a:avLst/>
            </a:prstTxWarp>
          </a:bodyPr>
          <a:lstStyle/>
          <a:p>
            <a:pPr defTabSz="228554"/>
            <a:endParaRPr lang="en-US" sz="900" dirty="0">
              <a:solidFill>
                <a:srgbClr val="172144"/>
              </a:solidFill>
              <a:latin typeface="Calibri"/>
            </a:endParaRPr>
          </a:p>
        </p:txBody>
      </p:sp>
      <p:sp>
        <p:nvSpPr>
          <p:cNvPr id="34" name="Freeform 5">
            <a:extLst>
              <a:ext uri="{FF2B5EF4-FFF2-40B4-BE49-F238E27FC236}">
                <a16:creationId xmlns:a16="http://schemas.microsoft.com/office/drawing/2014/main" id="{B08CE886-A473-4278-B92F-BF10A7F86885}"/>
              </a:ext>
            </a:extLst>
          </p:cNvPr>
          <p:cNvSpPr>
            <a:spLocks/>
          </p:cNvSpPr>
          <p:nvPr/>
        </p:nvSpPr>
        <p:spPr bwMode="auto">
          <a:xfrm>
            <a:off x="768513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4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5" name="Freeform 5">
            <a:extLst>
              <a:ext uri="{FF2B5EF4-FFF2-40B4-BE49-F238E27FC236}">
                <a16:creationId xmlns:a16="http://schemas.microsoft.com/office/drawing/2014/main" id="{0D54B368-D274-4174-B8F9-A2863DDA33AA}"/>
              </a:ext>
            </a:extLst>
          </p:cNvPr>
          <p:cNvSpPr>
            <a:spLocks/>
          </p:cNvSpPr>
          <p:nvPr/>
        </p:nvSpPr>
        <p:spPr bwMode="auto">
          <a:xfrm>
            <a:off x="883075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6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pic>
        <p:nvPicPr>
          <p:cNvPr id="20" name="Image 19">
            <a:extLst>
              <a:ext uri="{FF2B5EF4-FFF2-40B4-BE49-F238E27FC236}">
                <a16:creationId xmlns:a16="http://schemas.microsoft.com/office/drawing/2014/main" id="{4FF863CB-30E6-4075-AC23-8088A0D5AE50}"/>
              </a:ext>
            </a:extLst>
          </p:cNvPr>
          <p:cNvPicPr>
            <a:picLocks noChangeAspect="1"/>
          </p:cNvPicPr>
          <p:nvPr/>
        </p:nvPicPr>
        <p:blipFill>
          <a:blip r:embed="rId3"/>
          <a:stretch>
            <a:fillRect/>
          </a:stretch>
        </p:blipFill>
        <p:spPr>
          <a:xfrm>
            <a:off x="-6719920" y="1991549"/>
            <a:ext cx="3486150" cy="1885950"/>
          </a:xfrm>
          <a:prstGeom prst="rect">
            <a:avLst/>
          </a:prstGeom>
        </p:spPr>
      </p:pic>
      <p:pic>
        <p:nvPicPr>
          <p:cNvPr id="21" name="Image 20">
            <a:extLst>
              <a:ext uri="{FF2B5EF4-FFF2-40B4-BE49-F238E27FC236}">
                <a16:creationId xmlns:a16="http://schemas.microsoft.com/office/drawing/2014/main" id="{D09590CE-55C8-4C08-86AB-43F8335E2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4565" y="-1405061"/>
            <a:ext cx="3534268" cy="1924319"/>
          </a:xfrm>
          <a:prstGeom prst="rect">
            <a:avLst/>
          </a:prstGeom>
        </p:spPr>
      </p:pic>
      <p:sp>
        <p:nvSpPr>
          <p:cNvPr id="22" name="Rectangle 21">
            <a:extLst>
              <a:ext uri="{FF2B5EF4-FFF2-40B4-BE49-F238E27FC236}">
                <a16:creationId xmlns:a16="http://schemas.microsoft.com/office/drawing/2014/main" id="{646093A8-DEEE-BD0A-B556-5A4E4DC95FE1}"/>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1AB9786C-A442-F51D-1D81-186097FE395E}"/>
              </a:ext>
            </a:extLst>
          </p:cNvPr>
          <p:cNvSpPr txBox="1"/>
          <p:nvPr/>
        </p:nvSpPr>
        <p:spPr>
          <a:xfrm>
            <a:off x="2062973" y="6360884"/>
            <a:ext cx="8500964" cy="400110"/>
          </a:xfrm>
          <a:prstGeom prst="rect">
            <a:avLst/>
          </a:prstGeom>
          <a:noFill/>
        </p:spPr>
        <p:txBody>
          <a:bodyPr wrap="square" rtlCol="0">
            <a:spAutoFit/>
          </a:bodyPr>
          <a:lstStyle/>
          <a:p>
            <a:pPr algn="ctr"/>
            <a:r>
              <a:rPr lang="fr-FR" sz="2000" dirty="0">
                <a:solidFill>
                  <a:schemeClr val="tx2">
                    <a:lumMod val="50000"/>
                    <a:lumOff val="50000"/>
                  </a:schemeClr>
                </a:solidFill>
                <a:latin typeface="Agency FB" panose="020B0503020202020204" pitchFamily="34" charset="0"/>
                <a:ea typeface="Times New Roman" panose="02020603050405020304" pitchFamily="18" charset="0"/>
              </a:rPr>
              <a:t>A</a:t>
            </a:r>
            <a:r>
              <a:rPr lang="fr-FR" sz="2000" dirty="0">
                <a:solidFill>
                  <a:schemeClr val="tx2">
                    <a:lumMod val="50000"/>
                    <a:lumOff val="50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tx2">
                  <a:lumMod val="50000"/>
                  <a:lumOff val="50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1815241118"/>
      </p:ext>
    </p:extLst>
  </p:cSld>
  <p:clrMapOvr>
    <a:overrideClrMapping bg1="lt1" tx1="dk1" bg2="lt2" tx2="dk2" accent1="accent1" accent2="accent2" accent3="accent3" accent4="accent4" accent5="accent5" accent6="accent6" hlink="hlink" folHlink="folHlink"/>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500" fill="hold"/>
                                        <p:tgtEl>
                                          <p:spTgt spid="32"/>
                                        </p:tgtEl>
                                        <p:attrNameLst>
                                          <p:attrName>ppt_x</p:attrName>
                                        </p:attrNameLst>
                                      </p:cBhvr>
                                      <p:tavLst>
                                        <p:tav tm="0">
                                          <p:val>
                                            <p:strVal val="0-#ppt_w/2"/>
                                          </p:val>
                                        </p:tav>
                                        <p:tav tm="100000">
                                          <p:val>
                                            <p:strVal val="#ppt_x"/>
                                          </p:val>
                                        </p:tav>
                                      </p:tavLst>
                                    </p:anim>
                                    <p:anim calcmode="lin" valueType="num">
                                      <p:cBhvr additive="base">
                                        <p:cTn id="8" dur="1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1500" fill="hold"/>
                                        <p:tgtEl>
                                          <p:spTgt spid="24"/>
                                        </p:tgtEl>
                                        <p:attrNameLst>
                                          <p:attrName>ppt_x</p:attrName>
                                        </p:attrNameLst>
                                      </p:cBhvr>
                                      <p:tavLst>
                                        <p:tav tm="0">
                                          <p:val>
                                            <p:strVal val="0-#ppt_w/2"/>
                                          </p:val>
                                        </p:tav>
                                        <p:tav tm="100000">
                                          <p:val>
                                            <p:strVal val="#ppt_x"/>
                                          </p:val>
                                        </p:tav>
                                      </p:tavLst>
                                    </p:anim>
                                    <p:anim calcmode="lin" valueType="num">
                                      <p:cBhvr additive="base">
                                        <p:cTn id="12" dur="1500" fill="hold"/>
                                        <p:tgtEl>
                                          <p:spTgt spid="2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20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300"/>
                                        <p:tgtEl>
                                          <p:spTgt spid="33"/>
                                        </p:tgtEl>
                                      </p:cBhvr>
                                    </p:animEffect>
                                  </p:childTnLst>
                                </p:cTn>
                              </p:par>
                              <p:par>
                                <p:cTn id="16" presetID="10" presetClass="entr" presetSubtype="0" fill="hold" grpId="0" nodeType="withEffect">
                                  <p:stCondLst>
                                    <p:cond delay="150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300"/>
                                        <p:tgtEl>
                                          <p:spTgt spid="34"/>
                                        </p:tgtEl>
                                      </p:cBhvr>
                                    </p:animEffect>
                                  </p:childTnLst>
                                </p:cTn>
                              </p:par>
                              <p:par>
                                <p:cTn id="19" presetID="10" presetClass="entr" presetSubtype="0" fill="hold" grpId="0" nodeType="withEffect">
                                  <p:stCondLst>
                                    <p:cond delay="180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4" grpId="0"/>
      <p:bldP spid="33" grpId="0" animBg="1"/>
      <p:bldP spid="34" grpId="0" animBg="1"/>
      <p:bldP spid="3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9BCA017-8605-443A-A6E0-0D45285720D7}"/>
              </a:ext>
            </a:extLst>
          </p:cNvPr>
          <p:cNvSpPr/>
          <p:nvPr/>
        </p:nvSpPr>
        <p:spPr>
          <a:xfrm>
            <a:off x="-24379240" y="5361576"/>
            <a:ext cx="36571241" cy="2552367"/>
          </a:xfrm>
          <a:custGeom>
            <a:avLst/>
            <a:gdLst>
              <a:gd name="connsiteX0" fmla="*/ 24387216 w 24387175"/>
              <a:gd name="connsiteY0" fmla="*/ 327608 h 1702021"/>
              <a:gd name="connsiteX1" fmla="*/ 24387216 w 24387175"/>
              <a:gd name="connsiteY1" fmla="*/ 1470757 h 1702021"/>
              <a:gd name="connsiteX2" fmla="*/ 22741422 w 24387175"/>
              <a:gd name="connsiteY2" fmla="*/ 1621695 h 1702021"/>
              <a:gd name="connsiteX3" fmla="*/ 22091606 w 24387175"/>
              <a:gd name="connsiteY3" fmla="*/ 1701334 h 1702021"/>
              <a:gd name="connsiteX4" fmla="*/ 21775122 w 24387175"/>
              <a:gd name="connsiteY4" fmla="*/ 1675169 h 1702021"/>
              <a:gd name="connsiteX5" fmla="*/ 20514610 w 24387175"/>
              <a:gd name="connsiteY5" fmla="*/ 1174554 h 1702021"/>
              <a:gd name="connsiteX6" fmla="*/ 20096218 w 24387175"/>
              <a:gd name="connsiteY6" fmla="*/ 1169601 h 1702021"/>
              <a:gd name="connsiteX7" fmla="*/ 19275056 w 24387175"/>
              <a:gd name="connsiteY7" fmla="*/ 1421898 h 1702021"/>
              <a:gd name="connsiteX8" fmla="*/ 18146470 w 24387175"/>
              <a:gd name="connsiteY8" fmla="*/ 1703621 h 1702021"/>
              <a:gd name="connsiteX9" fmla="*/ 17252148 w 24387175"/>
              <a:gd name="connsiteY9" fmla="*/ 1589517 h 1702021"/>
              <a:gd name="connsiteX10" fmla="*/ 16258159 w 24387175"/>
              <a:gd name="connsiteY10" fmla="*/ 1470757 h 1702021"/>
              <a:gd name="connsiteX11" fmla="*/ 16258117 w 24387175"/>
              <a:gd name="connsiteY11" fmla="*/ 1470757 h 1702021"/>
              <a:gd name="connsiteX12" fmla="*/ 14612321 w 24387175"/>
              <a:gd name="connsiteY12" fmla="*/ 1621695 h 1702021"/>
              <a:gd name="connsiteX13" fmla="*/ 13646022 w 24387175"/>
              <a:gd name="connsiteY13" fmla="*/ 1675169 h 1702021"/>
              <a:gd name="connsiteX14" fmla="*/ 12385510 w 24387175"/>
              <a:gd name="connsiteY14" fmla="*/ 1174554 h 1702021"/>
              <a:gd name="connsiteX15" fmla="*/ 11967117 w 24387175"/>
              <a:gd name="connsiteY15" fmla="*/ 1169601 h 1702021"/>
              <a:gd name="connsiteX16" fmla="*/ 11145955 w 24387175"/>
              <a:gd name="connsiteY16" fmla="*/ 1421898 h 1702021"/>
              <a:gd name="connsiteX17" fmla="*/ 10017371 w 24387175"/>
              <a:gd name="connsiteY17" fmla="*/ 1703621 h 1702021"/>
              <a:gd name="connsiteX18" fmla="*/ 9123047 w 24387175"/>
              <a:gd name="connsiteY18" fmla="*/ 1589517 h 1702021"/>
              <a:gd name="connsiteX19" fmla="*/ 8129059 w 24387175"/>
              <a:gd name="connsiteY19" fmla="*/ 1470757 h 1702021"/>
              <a:gd name="connsiteX20" fmla="*/ 6483263 w 24387175"/>
              <a:gd name="connsiteY20" fmla="*/ 1621695 h 1702021"/>
              <a:gd name="connsiteX21" fmla="*/ 5833447 w 24387175"/>
              <a:gd name="connsiteY21" fmla="*/ 1701334 h 1702021"/>
              <a:gd name="connsiteX22" fmla="*/ 5516964 w 24387175"/>
              <a:gd name="connsiteY22" fmla="*/ 1675169 h 1702021"/>
              <a:gd name="connsiteX23" fmla="*/ 4256451 w 24387175"/>
              <a:gd name="connsiteY23" fmla="*/ 1174554 h 1702021"/>
              <a:gd name="connsiteX24" fmla="*/ 3838059 w 24387175"/>
              <a:gd name="connsiteY24" fmla="*/ 1169601 h 1702021"/>
              <a:gd name="connsiteX25" fmla="*/ 3016897 w 24387175"/>
              <a:gd name="connsiteY25" fmla="*/ 1421898 h 1702021"/>
              <a:gd name="connsiteX26" fmla="*/ 1888313 w 24387175"/>
              <a:gd name="connsiteY26" fmla="*/ 1703621 h 1702021"/>
              <a:gd name="connsiteX27" fmla="*/ 993989 w 24387175"/>
              <a:gd name="connsiteY27" fmla="*/ 1589517 h 1702021"/>
              <a:gd name="connsiteX28" fmla="*/ 0 w 24387175"/>
              <a:gd name="connsiteY28" fmla="*/ 1470757 h 1702021"/>
              <a:gd name="connsiteX29" fmla="*/ 0 w 24387175"/>
              <a:gd name="connsiteY29" fmla="*/ 327608 h 1702021"/>
              <a:gd name="connsiteX30" fmla="*/ 1231087 w 24387175"/>
              <a:gd name="connsiteY30" fmla="*/ 471264 h 1702021"/>
              <a:gd name="connsiteX31" fmla="*/ 1888313 w 24387175"/>
              <a:gd name="connsiteY31" fmla="*/ 560472 h 1702021"/>
              <a:gd name="connsiteX32" fmla="*/ 2630894 w 24387175"/>
              <a:gd name="connsiteY32" fmla="*/ 345899 h 1702021"/>
              <a:gd name="connsiteX33" fmla="*/ 3623782 w 24387175"/>
              <a:gd name="connsiteY33" fmla="*/ 46732 h 1702021"/>
              <a:gd name="connsiteX34" fmla="*/ 4795594 w 24387175"/>
              <a:gd name="connsiteY34" fmla="*/ 166551 h 1702021"/>
              <a:gd name="connsiteX35" fmla="*/ 5703297 w 24387175"/>
              <a:gd name="connsiteY35" fmla="*/ 547305 h 1702021"/>
              <a:gd name="connsiteX36" fmla="*/ 6273728 w 24387175"/>
              <a:gd name="connsiteY36" fmla="*/ 497895 h 1702021"/>
              <a:gd name="connsiteX37" fmla="*/ 8129059 w 24387175"/>
              <a:gd name="connsiteY37" fmla="*/ 327608 h 1702021"/>
              <a:gd name="connsiteX38" fmla="*/ 9360145 w 24387175"/>
              <a:gd name="connsiteY38" fmla="*/ 471264 h 1702021"/>
              <a:gd name="connsiteX39" fmla="*/ 10017371 w 24387175"/>
              <a:gd name="connsiteY39" fmla="*/ 560472 h 1702021"/>
              <a:gd name="connsiteX40" fmla="*/ 10759951 w 24387175"/>
              <a:gd name="connsiteY40" fmla="*/ 345899 h 1702021"/>
              <a:gd name="connsiteX41" fmla="*/ 11752840 w 24387175"/>
              <a:gd name="connsiteY41" fmla="*/ 46732 h 1702021"/>
              <a:gd name="connsiteX42" fmla="*/ 12924652 w 24387175"/>
              <a:gd name="connsiteY42" fmla="*/ 166551 h 1702021"/>
              <a:gd name="connsiteX43" fmla="*/ 13832355 w 24387175"/>
              <a:gd name="connsiteY43" fmla="*/ 547305 h 1702021"/>
              <a:gd name="connsiteX44" fmla="*/ 14402786 w 24387175"/>
              <a:gd name="connsiteY44" fmla="*/ 497895 h 1702021"/>
              <a:gd name="connsiteX45" fmla="*/ 16258117 w 24387175"/>
              <a:gd name="connsiteY45" fmla="*/ 327608 h 1702021"/>
              <a:gd name="connsiteX46" fmla="*/ 16258159 w 24387175"/>
              <a:gd name="connsiteY46" fmla="*/ 327608 h 1702021"/>
              <a:gd name="connsiteX47" fmla="*/ 17489244 w 24387175"/>
              <a:gd name="connsiteY47" fmla="*/ 471264 h 1702021"/>
              <a:gd name="connsiteX48" fmla="*/ 18146470 w 24387175"/>
              <a:gd name="connsiteY48" fmla="*/ 560472 h 1702021"/>
              <a:gd name="connsiteX49" fmla="*/ 18889052 w 24387175"/>
              <a:gd name="connsiteY49" fmla="*/ 345899 h 1702021"/>
              <a:gd name="connsiteX50" fmla="*/ 19881942 w 24387175"/>
              <a:gd name="connsiteY50" fmla="*/ 46732 h 1702021"/>
              <a:gd name="connsiteX51" fmla="*/ 21053754 w 24387175"/>
              <a:gd name="connsiteY51" fmla="*/ 166551 h 1702021"/>
              <a:gd name="connsiteX52" fmla="*/ 21961454 w 24387175"/>
              <a:gd name="connsiteY52" fmla="*/ 547305 h 1702021"/>
              <a:gd name="connsiteX53" fmla="*/ 22531886 w 24387175"/>
              <a:gd name="connsiteY53" fmla="*/ 497895 h 1702021"/>
              <a:gd name="connsiteX54" fmla="*/ 24387216 w 24387175"/>
              <a:gd name="connsiteY54" fmla="*/ 327608 h 1702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4387175" h="1702021">
                <a:moveTo>
                  <a:pt x="24387216" y="327608"/>
                </a:moveTo>
                <a:lnTo>
                  <a:pt x="24387216" y="1470757"/>
                </a:lnTo>
                <a:cubicBezTo>
                  <a:pt x="23550772" y="1470757"/>
                  <a:pt x="23102022" y="1554419"/>
                  <a:pt x="22741422" y="1621695"/>
                </a:cubicBezTo>
                <a:cubicBezTo>
                  <a:pt x="22517280" y="1663484"/>
                  <a:pt x="22314138" y="1701334"/>
                  <a:pt x="22091606" y="1701334"/>
                </a:cubicBezTo>
                <a:cubicBezTo>
                  <a:pt x="21991304" y="1701334"/>
                  <a:pt x="21887066" y="1693629"/>
                  <a:pt x="21775122" y="1675169"/>
                </a:cubicBezTo>
                <a:cubicBezTo>
                  <a:pt x="21441492" y="1620044"/>
                  <a:pt x="21076318" y="1474991"/>
                  <a:pt x="20514610" y="1174554"/>
                </a:cubicBezTo>
                <a:cubicBezTo>
                  <a:pt x="20470958" y="1151226"/>
                  <a:pt x="20358592" y="1119556"/>
                  <a:pt x="20096218" y="1169601"/>
                </a:cubicBezTo>
                <a:cubicBezTo>
                  <a:pt x="19844342" y="1217656"/>
                  <a:pt x="19554916" y="1321513"/>
                  <a:pt x="19275056" y="1421898"/>
                </a:cubicBezTo>
                <a:cubicBezTo>
                  <a:pt x="18871228" y="1566781"/>
                  <a:pt x="18489798" y="1703621"/>
                  <a:pt x="18146470" y="1703621"/>
                </a:cubicBezTo>
                <a:cubicBezTo>
                  <a:pt x="17790104" y="1703621"/>
                  <a:pt x="17516638" y="1645616"/>
                  <a:pt x="17252148" y="1589517"/>
                </a:cubicBezTo>
                <a:cubicBezTo>
                  <a:pt x="16964074" y="1528465"/>
                  <a:pt x="16691963" y="1470757"/>
                  <a:pt x="16258159" y="1470757"/>
                </a:cubicBezTo>
                <a:lnTo>
                  <a:pt x="16258117" y="1470757"/>
                </a:lnTo>
                <a:cubicBezTo>
                  <a:pt x="15421713" y="1470757"/>
                  <a:pt x="14972921" y="1554419"/>
                  <a:pt x="14612321" y="1621695"/>
                </a:cubicBezTo>
                <a:cubicBezTo>
                  <a:pt x="14287116" y="1682324"/>
                  <a:pt x="14006282" y="1734655"/>
                  <a:pt x="13646022" y="1675169"/>
                </a:cubicBezTo>
                <a:cubicBezTo>
                  <a:pt x="13312391" y="1620044"/>
                  <a:pt x="12947219" y="1474991"/>
                  <a:pt x="12385510" y="1174554"/>
                </a:cubicBezTo>
                <a:cubicBezTo>
                  <a:pt x="12341858" y="1151226"/>
                  <a:pt x="12229491" y="1119556"/>
                  <a:pt x="11967117" y="1169601"/>
                </a:cubicBezTo>
                <a:cubicBezTo>
                  <a:pt x="11715243" y="1217656"/>
                  <a:pt x="11425815" y="1321513"/>
                  <a:pt x="11145955" y="1421898"/>
                </a:cubicBezTo>
                <a:cubicBezTo>
                  <a:pt x="10742127" y="1566781"/>
                  <a:pt x="10360697" y="1703621"/>
                  <a:pt x="10017371" y="1703621"/>
                </a:cubicBezTo>
                <a:cubicBezTo>
                  <a:pt x="9661005" y="1703621"/>
                  <a:pt x="9387538" y="1645616"/>
                  <a:pt x="9123047" y="1589517"/>
                </a:cubicBezTo>
                <a:cubicBezTo>
                  <a:pt x="8834974" y="1528465"/>
                  <a:pt x="8562862" y="1470757"/>
                  <a:pt x="8129059" y="1470757"/>
                </a:cubicBezTo>
                <a:cubicBezTo>
                  <a:pt x="7292612" y="1470757"/>
                  <a:pt x="6843863" y="1554419"/>
                  <a:pt x="6483263" y="1621695"/>
                </a:cubicBezTo>
                <a:cubicBezTo>
                  <a:pt x="6259121" y="1663484"/>
                  <a:pt x="6055979" y="1701334"/>
                  <a:pt x="5833447" y="1701334"/>
                </a:cubicBezTo>
                <a:cubicBezTo>
                  <a:pt x="5733146" y="1701334"/>
                  <a:pt x="5628907" y="1693629"/>
                  <a:pt x="5516964" y="1675169"/>
                </a:cubicBezTo>
                <a:cubicBezTo>
                  <a:pt x="5183333" y="1620044"/>
                  <a:pt x="4818161" y="1474991"/>
                  <a:pt x="4256451" y="1174554"/>
                </a:cubicBezTo>
                <a:cubicBezTo>
                  <a:pt x="4212800" y="1151226"/>
                  <a:pt x="4100433" y="1119556"/>
                  <a:pt x="3838059" y="1169601"/>
                </a:cubicBezTo>
                <a:cubicBezTo>
                  <a:pt x="3586185" y="1217656"/>
                  <a:pt x="3296757" y="1321513"/>
                  <a:pt x="3016897" y="1421898"/>
                </a:cubicBezTo>
                <a:cubicBezTo>
                  <a:pt x="2613069" y="1566781"/>
                  <a:pt x="2231638" y="1703621"/>
                  <a:pt x="1888313" y="1703621"/>
                </a:cubicBezTo>
                <a:cubicBezTo>
                  <a:pt x="1531946" y="1703621"/>
                  <a:pt x="1258480" y="1645616"/>
                  <a:pt x="993989" y="1589517"/>
                </a:cubicBezTo>
                <a:cubicBezTo>
                  <a:pt x="705916" y="1528465"/>
                  <a:pt x="433846" y="1470757"/>
                  <a:pt x="0" y="1470757"/>
                </a:cubicBezTo>
                <a:lnTo>
                  <a:pt x="0" y="327608"/>
                </a:lnTo>
                <a:cubicBezTo>
                  <a:pt x="553707" y="327608"/>
                  <a:pt x="929295" y="407248"/>
                  <a:pt x="1231087" y="471264"/>
                </a:cubicBezTo>
                <a:cubicBezTo>
                  <a:pt x="1466152" y="521097"/>
                  <a:pt x="1651850" y="560472"/>
                  <a:pt x="1888313" y="560472"/>
                </a:cubicBezTo>
                <a:cubicBezTo>
                  <a:pt x="2032773" y="560472"/>
                  <a:pt x="2364413" y="441500"/>
                  <a:pt x="2630894" y="345899"/>
                </a:cubicBezTo>
                <a:cubicBezTo>
                  <a:pt x="2937088" y="236029"/>
                  <a:pt x="3284182" y="111511"/>
                  <a:pt x="3623782" y="46732"/>
                </a:cubicBezTo>
                <a:cubicBezTo>
                  <a:pt x="4093828" y="-42984"/>
                  <a:pt x="4477164" y="-3778"/>
                  <a:pt x="4795594" y="166551"/>
                </a:cubicBezTo>
                <a:cubicBezTo>
                  <a:pt x="5227366" y="397510"/>
                  <a:pt x="5507310" y="514915"/>
                  <a:pt x="5703297" y="547305"/>
                </a:cubicBezTo>
                <a:cubicBezTo>
                  <a:pt x="5858723" y="572962"/>
                  <a:pt x="5990481" y="550692"/>
                  <a:pt x="6273728" y="497895"/>
                </a:cubicBezTo>
                <a:cubicBezTo>
                  <a:pt x="6659138" y="426046"/>
                  <a:pt x="7186977" y="327608"/>
                  <a:pt x="8129059" y="327608"/>
                </a:cubicBezTo>
                <a:cubicBezTo>
                  <a:pt x="8682766" y="327608"/>
                  <a:pt x="9058354" y="407248"/>
                  <a:pt x="9360145" y="471264"/>
                </a:cubicBezTo>
                <a:cubicBezTo>
                  <a:pt x="9595210" y="521097"/>
                  <a:pt x="9780908" y="560472"/>
                  <a:pt x="10017371" y="560472"/>
                </a:cubicBezTo>
                <a:cubicBezTo>
                  <a:pt x="10161831" y="560472"/>
                  <a:pt x="10493471" y="441500"/>
                  <a:pt x="10759951" y="345899"/>
                </a:cubicBezTo>
                <a:cubicBezTo>
                  <a:pt x="11066146" y="236029"/>
                  <a:pt x="11413240" y="111511"/>
                  <a:pt x="11752840" y="46732"/>
                </a:cubicBezTo>
                <a:cubicBezTo>
                  <a:pt x="12222886" y="-42984"/>
                  <a:pt x="12606222" y="-3778"/>
                  <a:pt x="12924652" y="166551"/>
                </a:cubicBezTo>
                <a:cubicBezTo>
                  <a:pt x="13356423" y="397510"/>
                  <a:pt x="13636368" y="514915"/>
                  <a:pt x="13832355" y="547305"/>
                </a:cubicBezTo>
                <a:cubicBezTo>
                  <a:pt x="13987781" y="572962"/>
                  <a:pt x="14119539" y="550692"/>
                  <a:pt x="14402786" y="497895"/>
                </a:cubicBezTo>
                <a:cubicBezTo>
                  <a:pt x="14788197" y="426046"/>
                  <a:pt x="15316035" y="327608"/>
                  <a:pt x="16258117" y="327608"/>
                </a:cubicBezTo>
                <a:lnTo>
                  <a:pt x="16258159" y="327608"/>
                </a:lnTo>
                <a:cubicBezTo>
                  <a:pt x="16811824" y="327608"/>
                  <a:pt x="17187454" y="407248"/>
                  <a:pt x="17489244" y="471264"/>
                </a:cubicBezTo>
                <a:cubicBezTo>
                  <a:pt x="17724310" y="521097"/>
                  <a:pt x="17910010" y="560472"/>
                  <a:pt x="18146470" y="560472"/>
                </a:cubicBezTo>
                <a:cubicBezTo>
                  <a:pt x="18290932" y="560472"/>
                  <a:pt x="18622572" y="441500"/>
                  <a:pt x="18889052" y="345899"/>
                </a:cubicBezTo>
                <a:cubicBezTo>
                  <a:pt x="19195248" y="236029"/>
                  <a:pt x="19542342" y="111511"/>
                  <a:pt x="19881942" y="46732"/>
                </a:cubicBezTo>
                <a:cubicBezTo>
                  <a:pt x="20351988" y="-42984"/>
                  <a:pt x="20735324" y="-3778"/>
                  <a:pt x="21053754" y="166551"/>
                </a:cubicBezTo>
                <a:cubicBezTo>
                  <a:pt x="21485526" y="397510"/>
                  <a:pt x="21765468" y="514915"/>
                  <a:pt x="21961454" y="547305"/>
                </a:cubicBezTo>
                <a:cubicBezTo>
                  <a:pt x="22116880" y="572962"/>
                  <a:pt x="22248640" y="550692"/>
                  <a:pt x="22531886" y="497895"/>
                </a:cubicBezTo>
                <a:cubicBezTo>
                  <a:pt x="22917298" y="426046"/>
                  <a:pt x="23445136" y="327608"/>
                  <a:pt x="24387216" y="327608"/>
                </a:cubicBezTo>
                <a:close/>
              </a:path>
            </a:pathLst>
          </a:custGeom>
          <a:solidFill>
            <a:srgbClr val="57CC99"/>
          </a:solidFill>
          <a:ln w="4233" cap="flat">
            <a:noFill/>
            <a:prstDash val="solid"/>
            <a:miter/>
          </a:ln>
          <a:effectLst>
            <a:outerShdw blurRad="546100" sx="102000" sy="102000" algn="ctr" rotWithShape="0">
              <a:schemeClr val="accent6">
                <a:lumMod val="75000"/>
                <a:alpha val="40000"/>
              </a:schemeClr>
            </a:outerShdw>
          </a:effectLst>
        </p:spPr>
        <p:txBody>
          <a:bodyPr rtlCol="0" anchor="ctr"/>
          <a:lstStyle/>
          <a:p>
            <a:endParaRPr lang="en-US" sz="900"/>
          </a:p>
        </p:txBody>
      </p:sp>
      <p:sp>
        <p:nvSpPr>
          <p:cNvPr id="3" name="Freeform: Shape 2">
            <a:extLst>
              <a:ext uri="{FF2B5EF4-FFF2-40B4-BE49-F238E27FC236}">
                <a16:creationId xmlns:a16="http://schemas.microsoft.com/office/drawing/2014/main" id="{F6F7FFD4-7168-4BEC-A887-1AE887CBD060}"/>
              </a:ext>
            </a:extLst>
          </p:cNvPr>
          <p:cNvSpPr/>
          <p:nvPr/>
        </p:nvSpPr>
        <p:spPr>
          <a:xfrm>
            <a:off x="0" y="5502005"/>
            <a:ext cx="36571241" cy="2698399"/>
          </a:xfrm>
          <a:custGeom>
            <a:avLst/>
            <a:gdLst>
              <a:gd name="connsiteX0" fmla="*/ 24387216 w 24387175"/>
              <a:gd name="connsiteY0" fmla="*/ 0 h 1799400"/>
              <a:gd name="connsiteX1" fmla="*/ 24387216 w 24387175"/>
              <a:gd name="connsiteY1" fmla="*/ 594226 h 1799400"/>
              <a:gd name="connsiteX2" fmla="*/ 24387176 w 24387175"/>
              <a:gd name="connsiteY2" fmla="*/ 594226 h 1799400"/>
              <a:gd name="connsiteX3" fmla="*/ 23100074 w 24387175"/>
              <a:gd name="connsiteY3" fmla="*/ 1165927 h 1799400"/>
              <a:gd name="connsiteX4" fmla="*/ 22155918 w 24387175"/>
              <a:gd name="connsiteY4" fmla="*/ 848386 h 1799400"/>
              <a:gd name="connsiteX5" fmla="*/ 20746034 w 24387175"/>
              <a:gd name="connsiteY5" fmla="*/ 1364920 h 1799400"/>
              <a:gd name="connsiteX6" fmla="*/ 19327682 w 24387175"/>
              <a:gd name="connsiteY6" fmla="*/ 594353 h 1799400"/>
              <a:gd name="connsiteX7" fmla="*/ 17608726 w 24387175"/>
              <a:gd name="connsiteY7" fmla="*/ 1191331 h 1799400"/>
              <a:gd name="connsiteX8" fmla="*/ 16258159 w 24387175"/>
              <a:gd name="connsiteY8" fmla="*/ 924596 h 1799400"/>
              <a:gd name="connsiteX9" fmla="*/ 16258117 w 24387175"/>
              <a:gd name="connsiteY9" fmla="*/ 924596 h 1799400"/>
              <a:gd name="connsiteX10" fmla="*/ 14685229 w 24387175"/>
              <a:gd name="connsiteY10" fmla="*/ 1663409 h 1799400"/>
              <a:gd name="connsiteX11" fmla="*/ 13607705 w 24387175"/>
              <a:gd name="connsiteY11" fmla="*/ 1144758 h 1799400"/>
              <a:gd name="connsiteX12" fmla="*/ 12405282 w 24387175"/>
              <a:gd name="connsiteY12" fmla="*/ 1801010 h 1799400"/>
              <a:gd name="connsiteX13" fmla="*/ 11181689 w 24387175"/>
              <a:gd name="connsiteY13" fmla="*/ 1364920 h 1799400"/>
              <a:gd name="connsiteX14" fmla="*/ 10559308 w 24387175"/>
              <a:gd name="connsiteY14" fmla="*/ 966935 h 1799400"/>
              <a:gd name="connsiteX15" fmla="*/ 9505071 w 24387175"/>
              <a:gd name="connsiteY15" fmla="*/ 1250605 h 1799400"/>
              <a:gd name="connsiteX16" fmla="*/ 8129059 w 24387175"/>
              <a:gd name="connsiteY16" fmla="*/ 594226 h 1799400"/>
              <a:gd name="connsiteX17" fmla="*/ 6841958 w 24387175"/>
              <a:gd name="connsiteY17" fmla="*/ 1165927 h 1799400"/>
              <a:gd name="connsiteX18" fmla="*/ 5897801 w 24387175"/>
              <a:gd name="connsiteY18" fmla="*/ 848386 h 1799400"/>
              <a:gd name="connsiteX19" fmla="*/ 4487918 w 24387175"/>
              <a:gd name="connsiteY19" fmla="*/ 1364920 h 1799400"/>
              <a:gd name="connsiteX20" fmla="*/ 3069566 w 24387175"/>
              <a:gd name="connsiteY20" fmla="*/ 594353 h 1799400"/>
              <a:gd name="connsiteX21" fmla="*/ 1350609 w 24387175"/>
              <a:gd name="connsiteY21" fmla="*/ 1191331 h 1799400"/>
              <a:gd name="connsiteX22" fmla="*/ 0 w 24387175"/>
              <a:gd name="connsiteY22" fmla="*/ 924596 h 1799400"/>
              <a:gd name="connsiteX23" fmla="*/ 0 w 24387175"/>
              <a:gd name="connsiteY23" fmla="*/ 257759 h 1799400"/>
              <a:gd name="connsiteX24" fmla="*/ 1145266 w 24387175"/>
              <a:gd name="connsiteY24" fmla="*/ 638809 h 1799400"/>
              <a:gd name="connsiteX25" fmla="*/ 3050514 w 24387175"/>
              <a:gd name="connsiteY25" fmla="*/ 54532 h 1799400"/>
              <a:gd name="connsiteX26" fmla="*/ 4600116 w 24387175"/>
              <a:gd name="connsiteY26" fmla="*/ 753123 h 1799400"/>
              <a:gd name="connsiteX27" fmla="*/ 5781370 w 24387175"/>
              <a:gd name="connsiteY27" fmla="*/ 257759 h 1799400"/>
              <a:gd name="connsiteX28" fmla="*/ 6805970 w 24387175"/>
              <a:gd name="connsiteY28" fmla="*/ 647276 h 1799400"/>
              <a:gd name="connsiteX29" fmla="*/ 8129059 w 24387175"/>
              <a:gd name="connsiteY29" fmla="*/ 0 h 1799400"/>
              <a:gd name="connsiteX30" fmla="*/ 9596099 w 24387175"/>
              <a:gd name="connsiteY30" fmla="*/ 693849 h 1799400"/>
              <a:gd name="connsiteX31" fmla="*/ 10768885 w 24387175"/>
              <a:gd name="connsiteY31" fmla="*/ 376308 h 1799400"/>
              <a:gd name="connsiteX32" fmla="*/ 12301552 w 24387175"/>
              <a:gd name="connsiteY32" fmla="*/ 1269657 h 1799400"/>
              <a:gd name="connsiteX33" fmla="*/ 13572775 w 24387175"/>
              <a:gd name="connsiteY33" fmla="*/ 422584 h 1799400"/>
              <a:gd name="connsiteX34" fmla="*/ 14630188 w 24387175"/>
              <a:gd name="connsiteY34" fmla="*/ 1002923 h 1799400"/>
              <a:gd name="connsiteX35" fmla="*/ 16258117 w 24387175"/>
              <a:gd name="connsiteY35" fmla="*/ 257759 h 1799400"/>
              <a:gd name="connsiteX36" fmla="*/ 16258159 w 24387175"/>
              <a:gd name="connsiteY36" fmla="*/ 257801 h 1799400"/>
              <a:gd name="connsiteX37" fmla="*/ 17403382 w 24387175"/>
              <a:gd name="connsiteY37" fmla="*/ 638809 h 1799400"/>
              <a:gd name="connsiteX38" fmla="*/ 19308630 w 24387175"/>
              <a:gd name="connsiteY38" fmla="*/ 54532 h 1799400"/>
              <a:gd name="connsiteX39" fmla="*/ 20858232 w 24387175"/>
              <a:gd name="connsiteY39" fmla="*/ 753123 h 1799400"/>
              <a:gd name="connsiteX40" fmla="*/ 22039486 w 24387175"/>
              <a:gd name="connsiteY40" fmla="*/ 257759 h 1799400"/>
              <a:gd name="connsiteX41" fmla="*/ 23064086 w 24387175"/>
              <a:gd name="connsiteY41" fmla="*/ 647276 h 1799400"/>
              <a:gd name="connsiteX42" fmla="*/ 24387216 w 24387175"/>
              <a:gd name="connsiteY42" fmla="*/ 0 h 1799400"/>
              <a:gd name="connsiteX43" fmla="*/ 24387216 w 24387175"/>
              <a:gd name="connsiteY43" fmla="*/ 0 h 179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4387175" h="1799400">
                <a:moveTo>
                  <a:pt x="24387216" y="0"/>
                </a:moveTo>
                <a:lnTo>
                  <a:pt x="24387216" y="594226"/>
                </a:lnTo>
                <a:lnTo>
                  <a:pt x="24387176" y="594226"/>
                </a:lnTo>
                <a:cubicBezTo>
                  <a:pt x="24018828" y="594226"/>
                  <a:pt x="23510760" y="1165927"/>
                  <a:pt x="23100074" y="1165927"/>
                </a:cubicBezTo>
                <a:cubicBezTo>
                  <a:pt x="22689388" y="1165927"/>
                  <a:pt x="22414184" y="848386"/>
                  <a:pt x="22155918" y="848386"/>
                </a:cubicBezTo>
                <a:cubicBezTo>
                  <a:pt x="21897650" y="848386"/>
                  <a:pt x="21258334" y="1364920"/>
                  <a:pt x="20746034" y="1364920"/>
                </a:cubicBezTo>
                <a:cubicBezTo>
                  <a:pt x="20233734" y="1364920"/>
                  <a:pt x="19746838" y="594353"/>
                  <a:pt x="19327682" y="594353"/>
                </a:cubicBezTo>
                <a:cubicBezTo>
                  <a:pt x="18908528" y="594353"/>
                  <a:pt x="18049050" y="1191331"/>
                  <a:pt x="17608726" y="1191331"/>
                </a:cubicBezTo>
                <a:cubicBezTo>
                  <a:pt x="17168402" y="1191331"/>
                  <a:pt x="16690015" y="924596"/>
                  <a:pt x="16258159" y="924596"/>
                </a:cubicBezTo>
                <a:lnTo>
                  <a:pt x="16258117" y="924596"/>
                </a:lnTo>
                <a:cubicBezTo>
                  <a:pt x="15578578" y="1082054"/>
                  <a:pt x="15519304" y="1663409"/>
                  <a:pt x="14685229" y="1663409"/>
                </a:cubicBezTo>
                <a:cubicBezTo>
                  <a:pt x="14153876" y="1663409"/>
                  <a:pt x="13876514" y="1144758"/>
                  <a:pt x="13607705" y="1144758"/>
                </a:cubicBezTo>
                <a:cubicBezTo>
                  <a:pt x="13338896" y="1144758"/>
                  <a:pt x="12815969" y="1801010"/>
                  <a:pt x="12405282" y="1801010"/>
                </a:cubicBezTo>
                <a:cubicBezTo>
                  <a:pt x="11994595" y="1801010"/>
                  <a:pt x="11566973" y="1775607"/>
                  <a:pt x="11181689" y="1364920"/>
                </a:cubicBezTo>
                <a:cubicBezTo>
                  <a:pt x="10796406" y="954233"/>
                  <a:pt x="10669389" y="966935"/>
                  <a:pt x="10559308" y="966935"/>
                </a:cubicBezTo>
                <a:cubicBezTo>
                  <a:pt x="10449227" y="966935"/>
                  <a:pt x="9903056" y="1250605"/>
                  <a:pt x="9505071" y="1250605"/>
                </a:cubicBezTo>
                <a:cubicBezTo>
                  <a:pt x="9107086" y="1250605"/>
                  <a:pt x="8497406" y="594226"/>
                  <a:pt x="8129059" y="594226"/>
                </a:cubicBezTo>
                <a:cubicBezTo>
                  <a:pt x="7760711" y="594226"/>
                  <a:pt x="7252644" y="1165927"/>
                  <a:pt x="6841958" y="1165927"/>
                </a:cubicBezTo>
                <a:cubicBezTo>
                  <a:pt x="6431271" y="1165927"/>
                  <a:pt x="6156068" y="848386"/>
                  <a:pt x="5897801" y="848386"/>
                </a:cubicBezTo>
                <a:cubicBezTo>
                  <a:pt x="5639534" y="848386"/>
                  <a:pt x="5000218" y="1364920"/>
                  <a:pt x="4487918" y="1364920"/>
                </a:cubicBezTo>
                <a:cubicBezTo>
                  <a:pt x="3975618" y="1364920"/>
                  <a:pt x="3488721" y="594353"/>
                  <a:pt x="3069566" y="594353"/>
                </a:cubicBezTo>
                <a:cubicBezTo>
                  <a:pt x="2650412" y="594353"/>
                  <a:pt x="1790933" y="1191331"/>
                  <a:pt x="1350609" y="1191331"/>
                </a:cubicBezTo>
                <a:cubicBezTo>
                  <a:pt x="910285" y="1191331"/>
                  <a:pt x="431856" y="924596"/>
                  <a:pt x="0" y="924596"/>
                </a:cubicBezTo>
                <a:lnTo>
                  <a:pt x="0" y="257759"/>
                </a:lnTo>
                <a:cubicBezTo>
                  <a:pt x="0" y="257759"/>
                  <a:pt x="404336" y="638809"/>
                  <a:pt x="1145266" y="638809"/>
                </a:cubicBezTo>
                <a:cubicBezTo>
                  <a:pt x="1886196" y="638809"/>
                  <a:pt x="2279947" y="54532"/>
                  <a:pt x="3050514" y="54532"/>
                </a:cubicBezTo>
                <a:cubicBezTo>
                  <a:pt x="3821081" y="54532"/>
                  <a:pt x="3981969" y="753123"/>
                  <a:pt x="4600116" y="753123"/>
                </a:cubicBezTo>
                <a:cubicBezTo>
                  <a:pt x="5218263" y="753123"/>
                  <a:pt x="5264836" y="257759"/>
                  <a:pt x="5781370" y="257759"/>
                </a:cubicBezTo>
                <a:cubicBezTo>
                  <a:pt x="6297904" y="257759"/>
                  <a:pt x="6319073" y="647276"/>
                  <a:pt x="6805970" y="647276"/>
                </a:cubicBezTo>
                <a:cubicBezTo>
                  <a:pt x="7292866" y="647276"/>
                  <a:pt x="7589238" y="0"/>
                  <a:pt x="8129059" y="0"/>
                </a:cubicBezTo>
                <a:cubicBezTo>
                  <a:pt x="8668879" y="0"/>
                  <a:pt x="8800129" y="693849"/>
                  <a:pt x="9596099" y="693849"/>
                </a:cubicBezTo>
                <a:cubicBezTo>
                  <a:pt x="10392070" y="693849"/>
                  <a:pt x="10167674" y="376308"/>
                  <a:pt x="10768885" y="376308"/>
                </a:cubicBezTo>
                <a:cubicBezTo>
                  <a:pt x="11370097" y="376308"/>
                  <a:pt x="11543686" y="1269657"/>
                  <a:pt x="12301552" y="1269657"/>
                </a:cubicBezTo>
                <a:cubicBezTo>
                  <a:pt x="13059417" y="1269657"/>
                  <a:pt x="13260526" y="422584"/>
                  <a:pt x="13572775" y="422584"/>
                </a:cubicBezTo>
                <a:cubicBezTo>
                  <a:pt x="13885024" y="422584"/>
                  <a:pt x="14143291" y="1002923"/>
                  <a:pt x="14630188" y="1002923"/>
                </a:cubicBezTo>
                <a:cubicBezTo>
                  <a:pt x="15117085" y="1002923"/>
                  <a:pt x="15857760" y="-32220"/>
                  <a:pt x="16258117" y="257759"/>
                </a:cubicBezTo>
                <a:cubicBezTo>
                  <a:pt x="16258117" y="257759"/>
                  <a:pt x="16258117" y="257759"/>
                  <a:pt x="16258159" y="257801"/>
                </a:cubicBezTo>
                <a:cubicBezTo>
                  <a:pt x="16263324" y="262628"/>
                  <a:pt x="16667195" y="638809"/>
                  <a:pt x="17403382" y="638809"/>
                </a:cubicBezTo>
                <a:cubicBezTo>
                  <a:pt x="18144312" y="638809"/>
                  <a:pt x="18538064" y="54532"/>
                  <a:pt x="19308630" y="54532"/>
                </a:cubicBezTo>
                <a:cubicBezTo>
                  <a:pt x="20079198" y="54532"/>
                  <a:pt x="20240086" y="753123"/>
                  <a:pt x="20858232" y="753123"/>
                </a:cubicBezTo>
                <a:cubicBezTo>
                  <a:pt x="21476380" y="753123"/>
                  <a:pt x="21522952" y="257759"/>
                  <a:pt x="22039486" y="257759"/>
                </a:cubicBezTo>
                <a:cubicBezTo>
                  <a:pt x="22556020" y="257759"/>
                  <a:pt x="22577190" y="647276"/>
                  <a:pt x="23064086" y="647276"/>
                </a:cubicBezTo>
                <a:cubicBezTo>
                  <a:pt x="23550982" y="647276"/>
                  <a:pt x="23847354" y="0"/>
                  <a:pt x="24387216" y="0"/>
                </a:cubicBezTo>
                <a:lnTo>
                  <a:pt x="24387216" y="0"/>
                </a:lnTo>
                <a:close/>
              </a:path>
            </a:pathLst>
          </a:custGeom>
          <a:solidFill>
            <a:srgbClr val="0096C7">
              <a:alpha val="24000"/>
            </a:srgbClr>
          </a:solidFill>
          <a:ln w="4233" cap="flat">
            <a:noFill/>
            <a:prstDash val="solid"/>
            <a:miter/>
          </a:ln>
        </p:spPr>
        <p:txBody>
          <a:bodyPr rtlCol="0" anchor="ctr"/>
          <a:lstStyle/>
          <a:p>
            <a:endParaRPr lang="en-US" sz="900"/>
          </a:p>
        </p:txBody>
      </p:sp>
      <p:sp>
        <p:nvSpPr>
          <p:cNvPr id="4" name="Freeform: Shape 3">
            <a:extLst>
              <a:ext uri="{FF2B5EF4-FFF2-40B4-BE49-F238E27FC236}">
                <a16:creationId xmlns:a16="http://schemas.microsoft.com/office/drawing/2014/main" id="{184BFD35-4767-4DF6-82E9-122D0CFCD31B}"/>
              </a:ext>
            </a:extLst>
          </p:cNvPr>
          <p:cNvSpPr/>
          <p:nvPr/>
        </p:nvSpPr>
        <p:spPr>
          <a:xfrm>
            <a:off x="0" y="6052478"/>
            <a:ext cx="36571241" cy="1923800"/>
          </a:xfrm>
          <a:custGeom>
            <a:avLst/>
            <a:gdLst>
              <a:gd name="connsiteX0" fmla="*/ 24387216 w 24387175"/>
              <a:gd name="connsiteY0" fmla="*/ 334816 h 1282866"/>
              <a:gd name="connsiteX1" fmla="*/ 24387216 w 24387175"/>
              <a:gd name="connsiteY1" fmla="*/ 838732 h 1282866"/>
              <a:gd name="connsiteX2" fmla="*/ 23587012 w 24387175"/>
              <a:gd name="connsiteY2" fmla="*/ 1054703 h 1282866"/>
              <a:gd name="connsiteX3" fmla="*/ 21118912 w 24387175"/>
              <a:gd name="connsiteY3" fmla="*/ 707440 h 1282866"/>
              <a:gd name="connsiteX4" fmla="*/ 19175304 w 24387175"/>
              <a:gd name="connsiteY4" fmla="*/ 1169018 h 1282866"/>
              <a:gd name="connsiteX5" fmla="*/ 17490218 w 24387175"/>
              <a:gd name="connsiteY5" fmla="*/ 550871 h 1282866"/>
              <a:gd name="connsiteX6" fmla="*/ 16258159 w 24387175"/>
              <a:gd name="connsiteY6" fmla="*/ 891698 h 1282866"/>
              <a:gd name="connsiteX7" fmla="*/ 16258117 w 24387175"/>
              <a:gd name="connsiteY7" fmla="*/ 891698 h 1282866"/>
              <a:gd name="connsiteX8" fmla="*/ 14885661 w 24387175"/>
              <a:gd name="connsiteY8" fmla="*/ 1097677 h 1282866"/>
              <a:gd name="connsiteX9" fmla="*/ 12756694 w 24387175"/>
              <a:gd name="connsiteY9" fmla="*/ 635548 h 1282866"/>
              <a:gd name="connsiteX10" fmla="*/ 11130882 w 24387175"/>
              <a:gd name="connsiteY10" fmla="*/ 1283333 h 1282866"/>
              <a:gd name="connsiteX11" fmla="*/ 9369587 w 24387175"/>
              <a:gd name="connsiteY11" fmla="*/ 635548 h 1282866"/>
              <a:gd name="connsiteX12" fmla="*/ 7328854 w 24387175"/>
              <a:gd name="connsiteY12" fmla="*/ 1054703 h 1282866"/>
              <a:gd name="connsiteX13" fmla="*/ 4860754 w 24387175"/>
              <a:gd name="connsiteY13" fmla="*/ 707440 h 1282866"/>
              <a:gd name="connsiteX14" fmla="*/ 2917147 w 24387175"/>
              <a:gd name="connsiteY14" fmla="*/ 1169018 h 1282866"/>
              <a:gd name="connsiteX15" fmla="*/ 1232060 w 24387175"/>
              <a:gd name="connsiteY15" fmla="*/ 550871 h 1282866"/>
              <a:gd name="connsiteX16" fmla="*/ 2117 w 24387175"/>
              <a:gd name="connsiteY16" fmla="*/ 891698 h 1282866"/>
              <a:gd name="connsiteX17" fmla="*/ 0 w 24387175"/>
              <a:gd name="connsiteY17" fmla="*/ 491596 h 1282866"/>
              <a:gd name="connsiteX18" fmla="*/ 1227827 w 24387175"/>
              <a:gd name="connsiteY18" fmla="*/ 80909 h 1282866"/>
              <a:gd name="connsiteX19" fmla="*/ 2883276 w 24387175"/>
              <a:gd name="connsiteY19" fmla="*/ 682121 h 1282866"/>
              <a:gd name="connsiteX20" fmla="*/ 4750419 w 24387175"/>
              <a:gd name="connsiteY20" fmla="*/ 0 h 1282866"/>
              <a:gd name="connsiteX21" fmla="*/ 7216656 w 24387175"/>
              <a:gd name="connsiteY21" fmla="*/ 574157 h 1282866"/>
              <a:gd name="connsiteX22" fmla="*/ 9195997 w 24387175"/>
              <a:gd name="connsiteY22" fmla="*/ 80909 h 1282866"/>
              <a:gd name="connsiteX23" fmla="*/ 11061023 w 24387175"/>
              <a:gd name="connsiteY23" fmla="*/ 671536 h 1282866"/>
              <a:gd name="connsiteX24" fmla="*/ 12945102 w 24387175"/>
              <a:gd name="connsiteY24" fmla="*/ 44921 h 1282866"/>
              <a:gd name="connsiteX25" fmla="*/ 14867286 w 24387175"/>
              <a:gd name="connsiteY25" fmla="*/ 586859 h 1282866"/>
              <a:gd name="connsiteX26" fmla="*/ 16258117 w 24387175"/>
              <a:gd name="connsiteY26" fmla="*/ 491596 h 1282866"/>
              <a:gd name="connsiteX27" fmla="*/ 16258159 w 24387175"/>
              <a:gd name="connsiteY27" fmla="*/ 491596 h 1282866"/>
              <a:gd name="connsiteX28" fmla="*/ 17485984 w 24387175"/>
              <a:gd name="connsiteY28" fmla="*/ 80909 h 1282866"/>
              <a:gd name="connsiteX29" fmla="*/ 19141434 w 24387175"/>
              <a:gd name="connsiteY29" fmla="*/ 682121 h 1282866"/>
              <a:gd name="connsiteX30" fmla="*/ 21008576 w 24387175"/>
              <a:gd name="connsiteY30" fmla="*/ 0 h 1282866"/>
              <a:gd name="connsiteX31" fmla="*/ 23474814 w 24387175"/>
              <a:gd name="connsiteY31" fmla="*/ 574157 h 1282866"/>
              <a:gd name="connsiteX32" fmla="*/ 24387216 w 24387175"/>
              <a:gd name="connsiteY32" fmla="*/ 334816 h 1282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4387175" h="1282866">
                <a:moveTo>
                  <a:pt x="24387216" y="334816"/>
                </a:moveTo>
                <a:lnTo>
                  <a:pt x="24387216" y="838732"/>
                </a:lnTo>
                <a:cubicBezTo>
                  <a:pt x="24081318" y="917102"/>
                  <a:pt x="23797606" y="1000721"/>
                  <a:pt x="23587012" y="1054703"/>
                </a:cubicBezTo>
                <a:cubicBezTo>
                  <a:pt x="22835498" y="1247345"/>
                  <a:pt x="21495474" y="707440"/>
                  <a:pt x="21118912" y="707440"/>
                </a:cubicBezTo>
                <a:cubicBezTo>
                  <a:pt x="20572486" y="707440"/>
                  <a:pt x="19886176" y="1169018"/>
                  <a:pt x="19175304" y="1169018"/>
                </a:cubicBezTo>
                <a:cubicBezTo>
                  <a:pt x="18497462" y="1169018"/>
                  <a:pt x="17942822" y="550871"/>
                  <a:pt x="17490218" y="550871"/>
                </a:cubicBezTo>
                <a:cubicBezTo>
                  <a:pt x="16854670" y="550871"/>
                  <a:pt x="16265102" y="887718"/>
                  <a:pt x="16258159" y="891698"/>
                </a:cubicBezTo>
                <a:cubicBezTo>
                  <a:pt x="16258117" y="891698"/>
                  <a:pt x="16258117" y="891698"/>
                  <a:pt x="16258117" y="891698"/>
                </a:cubicBezTo>
                <a:cubicBezTo>
                  <a:pt x="15839259" y="1059276"/>
                  <a:pt x="15555292" y="1097677"/>
                  <a:pt x="14885661" y="1097677"/>
                </a:cubicBezTo>
                <a:cubicBezTo>
                  <a:pt x="13844802" y="1097677"/>
                  <a:pt x="13650044" y="635548"/>
                  <a:pt x="12756694" y="635548"/>
                </a:cubicBezTo>
                <a:cubicBezTo>
                  <a:pt x="12397449" y="635548"/>
                  <a:pt x="11613545" y="1283333"/>
                  <a:pt x="11130882" y="1283333"/>
                </a:cubicBezTo>
                <a:cubicBezTo>
                  <a:pt x="10347614" y="1283333"/>
                  <a:pt x="10004669" y="635548"/>
                  <a:pt x="9369587" y="635548"/>
                </a:cubicBezTo>
                <a:cubicBezTo>
                  <a:pt x="8728450" y="635548"/>
                  <a:pt x="7825320" y="927432"/>
                  <a:pt x="7328854" y="1054703"/>
                </a:cubicBezTo>
                <a:cubicBezTo>
                  <a:pt x="6577340" y="1247345"/>
                  <a:pt x="5237315" y="707440"/>
                  <a:pt x="4860754" y="707440"/>
                </a:cubicBezTo>
                <a:cubicBezTo>
                  <a:pt x="4314329" y="707440"/>
                  <a:pt x="3628016" y="1169018"/>
                  <a:pt x="2917147" y="1169018"/>
                </a:cubicBezTo>
                <a:cubicBezTo>
                  <a:pt x="2239302" y="1169018"/>
                  <a:pt x="1684663" y="550871"/>
                  <a:pt x="1232060" y="550871"/>
                </a:cubicBezTo>
                <a:cubicBezTo>
                  <a:pt x="592744" y="550871"/>
                  <a:pt x="2117" y="891698"/>
                  <a:pt x="2117" y="891698"/>
                </a:cubicBezTo>
                <a:lnTo>
                  <a:pt x="0" y="491596"/>
                </a:lnTo>
                <a:cubicBezTo>
                  <a:pt x="397985" y="491596"/>
                  <a:pt x="808587" y="80909"/>
                  <a:pt x="1227827" y="80909"/>
                </a:cubicBezTo>
                <a:cubicBezTo>
                  <a:pt x="1575005" y="80909"/>
                  <a:pt x="2370975" y="639782"/>
                  <a:pt x="2883276" y="682121"/>
                </a:cubicBezTo>
                <a:cubicBezTo>
                  <a:pt x="3395576" y="724460"/>
                  <a:pt x="3975575" y="0"/>
                  <a:pt x="4750419" y="0"/>
                </a:cubicBezTo>
                <a:cubicBezTo>
                  <a:pt x="5554857" y="0"/>
                  <a:pt x="6592370" y="558492"/>
                  <a:pt x="7216656" y="574157"/>
                </a:cubicBezTo>
                <a:cubicBezTo>
                  <a:pt x="7807283" y="588976"/>
                  <a:pt x="8411077" y="80909"/>
                  <a:pt x="9195997" y="80909"/>
                </a:cubicBezTo>
                <a:cubicBezTo>
                  <a:pt x="9725233" y="80909"/>
                  <a:pt x="10615746" y="671536"/>
                  <a:pt x="11061023" y="671536"/>
                </a:cubicBezTo>
                <a:cubicBezTo>
                  <a:pt x="11566973" y="671536"/>
                  <a:pt x="12191471" y="44921"/>
                  <a:pt x="12945102" y="44921"/>
                </a:cubicBezTo>
                <a:cubicBezTo>
                  <a:pt x="13698733" y="44921"/>
                  <a:pt x="14215267" y="586859"/>
                  <a:pt x="14867286" y="586859"/>
                </a:cubicBezTo>
                <a:cubicBezTo>
                  <a:pt x="15582346" y="586859"/>
                  <a:pt x="15690819" y="491596"/>
                  <a:pt x="16258117" y="491596"/>
                </a:cubicBezTo>
                <a:lnTo>
                  <a:pt x="16258159" y="491596"/>
                </a:lnTo>
                <a:cubicBezTo>
                  <a:pt x="16656144" y="491554"/>
                  <a:pt x="17066746" y="80909"/>
                  <a:pt x="17485984" y="80909"/>
                </a:cubicBezTo>
                <a:cubicBezTo>
                  <a:pt x="17833164" y="80909"/>
                  <a:pt x="18629134" y="639782"/>
                  <a:pt x="19141434" y="682121"/>
                </a:cubicBezTo>
                <a:cubicBezTo>
                  <a:pt x="19653734" y="724460"/>
                  <a:pt x="20233734" y="0"/>
                  <a:pt x="21008576" y="0"/>
                </a:cubicBezTo>
                <a:cubicBezTo>
                  <a:pt x="21813014" y="0"/>
                  <a:pt x="22850530" y="558492"/>
                  <a:pt x="23474814" y="574157"/>
                </a:cubicBezTo>
                <a:cubicBezTo>
                  <a:pt x="23768774" y="581524"/>
                  <a:pt x="24066034" y="459376"/>
                  <a:pt x="24387216" y="334816"/>
                </a:cubicBezTo>
                <a:close/>
              </a:path>
            </a:pathLst>
          </a:custGeom>
          <a:solidFill>
            <a:srgbClr val="90E0EF">
              <a:alpha val="54000"/>
            </a:srgbClr>
          </a:solidFill>
          <a:ln w="4233" cap="flat">
            <a:noFill/>
            <a:prstDash val="solid"/>
            <a:miter/>
          </a:ln>
          <a:effectLst>
            <a:outerShdw blurRad="393700" dist="647700" sx="102000" sy="102000" algn="ctr" rotWithShape="0">
              <a:schemeClr val="accent5">
                <a:lumMod val="50000"/>
                <a:alpha val="40000"/>
              </a:schemeClr>
            </a:outerShdw>
          </a:effectLst>
        </p:spPr>
        <p:txBody>
          <a:bodyPr rtlCol="0" anchor="ctr"/>
          <a:lstStyle/>
          <a:p>
            <a:endParaRPr lang="en-US" sz="900"/>
          </a:p>
        </p:txBody>
      </p:sp>
      <p:sp>
        <p:nvSpPr>
          <p:cNvPr id="5" name="Freeform: Shape 4">
            <a:extLst>
              <a:ext uri="{FF2B5EF4-FFF2-40B4-BE49-F238E27FC236}">
                <a16:creationId xmlns:a16="http://schemas.microsoft.com/office/drawing/2014/main" id="{A189AC32-DA84-426A-8B4F-6B9A8CF98AD1}"/>
              </a:ext>
            </a:extLst>
          </p:cNvPr>
          <p:cNvSpPr/>
          <p:nvPr/>
        </p:nvSpPr>
        <p:spPr>
          <a:xfrm>
            <a:off x="0" y="6289303"/>
            <a:ext cx="36571241" cy="1911101"/>
          </a:xfrm>
          <a:custGeom>
            <a:avLst/>
            <a:gdLst>
              <a:gd name="connsiteX0" fmla="*/ 24387216 w 24387175"/>
              <a:gd name="connsiteY0" fmla="*/ 762 h 1274399"/>
              <a:gd name="connsiteX1" fmla="*/ 24387216 w 24387175"/>
              <a:gd name="connsiteY1" fmla="*/ 805200 h 1274399"/>
              <a:gd name="connsiteX2" fmla="*/ 23111548 w 24387175"/>
              <a:gd name="connsiteY2" fmla="*/ 1063255 h 1274399"/>
              <a:gd name="connsiteX3" fmla="*/ 22067346 w 24387175"/>
              <a:gd name="connsiteY3" fmla="*/ 1274780 h 1274399"/>
              <a:gd name="connsiteX4" fmla="*/ 21012770 w 24387175"/>
              <a:gd name="connsiteY4" fmla="*/ 1139042 h 1274399"/>
              <a:gd name="connsiteX5" fmla="*/ 19866020 w 24387175"/>
              <a:gd name="connsiteY5" fmla="*/ 995513 h 1274399"/>
              <a:gd name="connsiteX6" fmla="*/ 19172552 w 24387175"/>
              <a:gd name="connsiteY6" fmla="*/ 1084298 h 1274399"/>
              <a:gd name="connsiteX7" fmla="*/ 18135970 w 24387175"/>
              <a:gd name="connsiteY7" fmla="*/ 1215845 h 1274399"/>
              <a:gd name="connsiteX8" fmla="*/ 17120644 w 24387175"/>
              <a:gd name="connsiteY8" fmla="*/ 989205 h 1274399"/>
              <a:gd name="connsiteX9" fmla="*/ 16258159 w 24387175"/>
              <a:gd name="connsiteY9" fmla="*/ 805200 h 1274399"/>
              <a:gd name="connsiteX10" fmla="*/ 16258117 w 24387175"/>
              <a:gd name="connsiteY10" fmla="*/ 805200 h 1274399"/>
              <a:gd name="connsiteX11" fmla="*/ 14982447 w 24387175"/>
              <a:gd name="connsiteY11" fmla="*/ 1062493 h 1274399"/>
              <a:gd name="connsiteX12" fmla="*/ 14001371 w 24387175"/>
              <a:gd name="connsiteY12" fmla="*/ 1275373 h 1274399"/>
              <a:gd name="connsiteX13" fmla="*/ 13938245 w 24387175"/>
              <a:gd name="connsiteY13" fmla="*/ 1274061 h 1274399"/>
              <a:gd name="connsiteX14" fmla="*/ 12883668 w 24387175"/>
              <a:gd name="connsiteY14" fmla="*/ 1138322 h 1274399"/>
              <a:gd name="connsiteX15" fmla="*/ 11736920 w 24387175"/>
              <a:gd name="connsiteY15" fmla="*/ 994793 h 1274399"/>
              <a:gd name="connsiteX16" fmla="*/ 11043453 w 24387175"/>
              <a:gd name="connsiteY16" fmla="*/ 1083578 h 1274399"/>
              <a:gd name="connsiteX17" fmla="*/ 10006871 w 24387175"/>
              <a:gd name="connsiteY17" fmla="*/ 1215125 h 1274399"/>
              <a:gd name="connsiteX18" fmla="*/ 8991543 w 24387175"/>
              <a:gd name="connsiteY18" fmla="*/ 988485 h 1274399"/>
              <a:gd name="connsiteX19" fmla="*/ 8129059 w 24387175"/>
              <a:gd name="connsiteY19" fmla="*/ 804438 h 1274399"/>
              <a:gd name="connsiteX20" fmla="*/ 6853389 w 24387175"/>
              <a:gd name="connsiteY20" fmla="*/ 1062493 h 1274399"/>
              <a:gd name="connsiteX21" fmla="*/ 5809186 w 24387175"/>
              <a:gd name="connsiteY21" fmla="*/ 1274061 h 1274399"/>
              <a:gd name="connsiteX22" fmla="*/ 4754610 w 24387175"/>
              <a:gd name="connsiteY22" fmla="*/ 1138322 h 1274399"/>
              <a:gd name="connsiteX23" fmla="*/ 3607863 w 24387175"/>
              <a:gd name="connsiteY23" fmla="*/ 994793 h 1274399"/>
              <a:gd name="connsiteX24" fmla="*/ 2914394 w 24387175"/>
              <a:gd name="connsiteY24" fmla="*/ 1083578 h 1274399"/>
              <a:gd name="connsiteX25" fmla="*/ 1877812 w 24387175"/>
              <a:gd name="connsiteY25" fmla="*/ 1215125 h 1274399"/>
              <a:gd name="connsiteX26" fmla="*/ 862485 w 24387175"/>
              <a:gd name="connsiteY26" fmla="*/ 988485 h 1274399"/>
              <a:gd name="connsiteX27" fmla="*/ 0 w 24387175"/>
              <a:gd name="connsiteY27" fmla="*/ 804438 h 1274399"/>
              <a:gd name="connsiteX28" fmla="*/ 0 w 24387175"/>
              <a:gd name="connsiteY28" fmla="*/ 0 h 1274399"/>
              <a:gd name="connsiteX29" fmla="*/ 1176851 w 24387175"/>
              <a:gd name="connsiteY29" fmla="*/ 248021 h 1274399"/>
              <a:gd name="connsiteX30" fmla="*/ 1881877 w 24387175"/>
              <a:gd name="connsiteY30" fmla="*/ 410687 h 1274399"/>
              <a:gd name="connsiteX31" fmla="*/ 2725606 w 24387175"/>
              <a:gd name="connsiteY31" fmla="*/ 301622 h 1274399"/>
              <a:gd name="connsiteX32" fmla="*/ 3632080 w 24387175"/>
              <a:gd name="connsiteY32" fmla="*/ 190736 h 1274399"/>
              <a:gd name="connsiteX33" fmla="*/ 4886242 w 24387175"/>
              <a:gd name="connsiteY33" fmla="*/ 344723 h 1274399"/>
              <a:gd name="connsiteX34" fmla="*/ 5842465 w 24387175"/>
              <a:gd name="connsiteY34" fmla="*/ 470300 h 1274399"/>
              <a:gd name="connsiteX35" fmla="*/ 6604014 w 24387175"/>
              <a:gd name="connsiteY35" fmla="*/ 297727 h 1274399"/>
              <a:gd name="connsiteX36" fmla="*/ 8129059 w 24387175"/>
              <a:gd name="connsiteY36" fmla="*/ 0 h 1274399"/>
              <a:gd name="connsiteX37" fmla="*/ 9305909 w 24387175"/>
              <a:gd name="connsiteY37" fmla="*/ 248021 h 1274399"/>
              <a:gd name="connsiteX38" fmla="*/ 10010935 w 24387175"/>
              <a:gd name="connsiteY38" fmla="*/ 410687 h 1274399"/>
              <a:gd name="connsiteX39" fmla="*/ 10854664 w 24387175"/>
              <a:gd name="connsiteY39" fmla="*/ 301622 h 1274399"/>
              <a:gd name="connsiteX40" fmla="*/ 11761139 w 24387175"/>
              <a:gd name="connsiteY40" fmla="*/ 190736 h 1274399"/>
              <a:gd name="connsiteX41" fmla="*/ 13015300 w 24387175"/>
              <a:gd name="connsiteY41" fmla="*/ 344723 h 1274399"/>
              <a:gd name="connsiteX42" fmla="*/ 13971522 w 24387175"/>
              <a:gd name="connsiteY42" fmla="*/ 470300 h 1274399"/>
              <a:gd name="connsiteX43" fmla="*/ 14733072 w 24387175"/>
              <a:gd name="connsiteY43" fmla="*/ 297727 h 1274399"/>
              <a:gd name="connsiteX44" fmla="*/ 16258117 w 24387175"/>
              <a:gd name="connsiteY44" fmla="*/ 762 h 1274399"/>
              <a:gd name="connsiteX45" fmla="*/ 16258159 w 24387175"/>
              <a:gd name="connsiteY45" fmla="*/ 762 h 1274399"/>
              <a:gd name="connsiteX46" fmla="*/ 17434968 w 24387175"/>
              <a:gd name="connsiteY46" fmla="*/ 248741 h 1274399"/>
              <a:gd name="connsiteX47" fmla="*/ 18139994 w 24387175"/>
              <a:gd name="connsiteY47" fmla="*/ 411449 h 1274399"/>
              <a:gd name="connsiteX48" fmla="*/ 18983764 w 24387175"/>
              <a:gd name="connsiteY48" fmla="*/ 302342 h 1274399"/>
              <a:gd name="connsiteX49" fmla="*/ 19890240 w 24387175"/>
              <a:gd name="connsiteY49" fmla="*/ 191456 h 1274399"/>
              <a:gd name="connsiteX50" fmla="*/ 21144400 w 24387175"/>
              <a:gd name="connsiteY50" fmla="*/ 345443 h 1274399"/>
              <a:gd name="connsiteX51" fmla="*/ 22100624 w 24387175"/>
              <a:gd name="connsiteY51" fmla="*/ 471062 h 1274399"/>
              <a:gd name="connsiteX52" fmla="*/ 22862172 w 24387175"/>
              <a:gd name="connsiteY52" fmla="*/ 298447 h 1274399"/>
              <a:gd name="connsiteX53" fmla="*/ 24387216 w 24387175"/>
              <a:gd name="connsiteY53" fmla="*/ 762 h 127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4387175" h="1274399">
                <a:moveTo>
                  <a:pt x="24387216" y="762"/>
                </a:moveTo>
                <a:lnTo>
                  <a:pt x="24387216" y="805200"/>
                </a:lnTo>
                <a:cubicBezTo>
                  <a:pt x="23902904" y="805200"/>
                  <a:pt x="23500600" y="936366"/>
                  <a:pt x="23111548" y="1063255"/>
                </a:cubicBezTo>
                <a:cubicBezTo>
                  <a:pt x="22755012" y="1179518"/>
                  <a:pt x="22418250" y="1289345"/>
                  <a:pt x="22067346" y="1274780"/>
                </a:cubicBezTo>
                <a:cubicBezTo>
                  <a:pt x="21752640" y="1261782"/>
                  <a:pt x="21393268" y="1202169"/>
                  <a:pt x="21012770" y="1139042"/>
                </a:cubicBezTo>
                <a:cubicBezTo>
                  <a:pt x="20618044" y="1073586"/>
                  <a:pt x="20209854" y="1005886"/>
                  <a:pt x="19866020" y="995513"/>
                </a:cubicBezTo>
                <a:cubicBezTo>
                  <a:pt x="19576466" y="986834"/>
                  <a:pt x="19398220" y="1029850"/>
                  <a:pt x="19172552" y="1084298"/>
                </a:cubicBezTo>
                <a:cubicBezTo>
                  <a:pt x="18912508" y="1147086"/>
                  <a:pt x="18617704" y="1218258"/>
                  <a:pt x="18135970" y="1215845"/>
                </a:cubicBezTo>
                <a:cubicBezTo>
                  <a:pt x="17648778" y="1213431"/>
                  <a:pt x="17368198" y="1094332"/>
                  <a:pt x="17120644" y="989205"/>
                </a:cubicBezTo>
                <a:cubicBezTo>
                  <a:pt x="16888034" y="890471"/>
                  <a:pt x="16687052" y="805200"/>
                  <a:pt x="16258159" y="805200"/>
                </a:cubicBezTo>
                <a:lnTo>
                  <a:pt x="16258117" y="805200"/>
                </a:lnTo>
                <a:cubicBezTo>
                  <a:pt x="15773803" y="805200"/>
                  <a:pt x="15371499" y="935646"/>
                  <a:pt x="14982447" y="1062493"/>
                </a:cubicBezTo>
                <a:cubicBezTo>
                  <a:pt x="14647378" y="1171770"/>
                  <a:pt x="14329709" y="1275373"/>
                  <a:pt x="14001371" y="1275373"/>
                </a:cubicBezTo>
                <a:cubicBezTo>
                  <a:pt x="13980372" y="1275373"/>
                  <a:pt x="13959372" y="1274950"/>
                  <a:pt x="13938245" y="1274061"/>
                </a:cubicBezTo>
                <a:cubicBezTo>
                  <a:pt x="13623540" y="1261062"/>
                  <a:pt x="13264168" y="1201449"/>
                  <a:pt x="12883668" y="1138322"/>
                </a:cubicBezTo>
                <a:cubicBezTo>
                  <a:pt x="12488943" y="1072866"/>
                  <a:pt x="12080755" y="1005166"/>
                  <a:pt x="11736920" y="994793"/>
                </a:cubicBezTo>
                <a:cubicBezTo>
                  <a:pt x="11447365" y="986072"/>
                  <a:pt x="11269118" y="1029088"/>
                  <a:pt x="11043453" y="1083578"/>
                </a:cubicBezTo>
                <a:cubicBezTo>
                  <a:pt x="10783407" y="1146367"/>
                  <a:pt x="10488518" y="1217538"/>
                  <a:pt x="10006871" y="1215125"/>
                </a:cubicBezTo>
                <a:cubicBezTo>
                  <a:pt x="9519678" y="1212711"/>
                  <a:pt x="9239098" y="1093570"/>
                  <a:pt x="8991543" y="988485"/>
                </a:cubicBezTo>
                <a:cubicBezTo>
                  <a:pt x="8758933" y="889751"/>
                  <a:pt x="8557993" y="804438"/>
                  <a:pt x="8129059" y="804438"/>
                </a:cubicBezTo>
                <a:cubicBezTo>
                  <a:pt x="7644744" y="804438"/>
                  <a:pt x="7242441" y="935646"/>
                  <a:pt x="6853389" y="1062493"/>
                </a:cubicBezTo>
                <a:cubicBezTo>
                  <a:pt x="6496854" y="1178756"/>
                  <a:pt x="6160090" y="1288583"/>
                  <a:pt x="5809186" y="1274061"/>
                </a:cubicBezTo>
                <a:cubicBezTo>
                  <a:pt x="5494482" y="1261062"/>
                  <a:pt x="5135109" y="1201449"/>
                  <a:pt x="4754610" y="1138322"/>
                </a:cubicBezTo>
                <a:cubicBezTo>
                  <a:pt x="4359885" y="1072866"/>
                  <a:pt x="3951696" y="1005166"/>
                  <a:pt x="3607863" y="994793"/>
                </a:cubicBezTo>
                <a:cubicBezTo>
                  <a:pt x="3318307" y="986072"/>
                  <a:pt x="3140061" y="1029088"/>
                  <a:pt x="2914394" y="1083578"/>
                </a:cubicBezTo>
                <a:cubicBezTo>
                  <a:pt x="2654349" y="1146367"/>
                  <a:pt x="2359544" y="1217538"/>
                  <a:pt x="1877812" y="1215125"/>
                </a:cubicBezTo>
                <a:cubicBezTo>
                  <a:pt x="1390619" y="1212711"/>
                  <a:pt x="1110040" y="1093570"/>
                  <a:pt x="862485" y="988485"/>
                </a:cubicBezTo>
                <a:cubicBezTo>
                  <a:pt x="629875" y="889751"/>
                  <a:pt x="428935" y="804438"/>
                  <a:pt x="0" y="804438"/>
                </a:cubicBezTo>
                <a:lnTo>
                  <a:pt x="0" y="0"/>
                </a:lnTo>
                <a:cubicBezTo>
                  <a:pt x="592659" y="0"/>
                  <a:pt x="916551" y="137517"/>
                  <a:pt x="1176851" y="248021"/>
                </a:cubicBezTo>
                <a:cubicBezTo>
                  <a:pt x="1388799" y="337991"/>
                  <a:pt x="1556207" y="409078"/>
                  <a:pt x="1881877" y="410687"/>
                </a:cubicBezTo>
                <a:cubicBezTo>
                  <a:pt x="2265806" y="412634"/>
                  <a:pt x="2489143" y="358695"/>
                  <a:pt x="2725606" y="301622"/>
                </a:cubicBezTo>
                <a:cubicBezTo>
                  <a:pt x="2975786" y="241204"/>
                  <a:pt x="3234519" y="178712"/>
                  <a:pt x="3632080" y="190736"/>
                </a:cubicBezTo>
                <a:cubicBezTo>
                  <a:pt x="4029981" y="202718"/>
                  <a:pt x="4465267" y="274906"/>
                  <a:pt x="4886242" y="344723"/>
                </a:cubicBezTo>
                <a:cubicBezTo>
                  <a:pt x="5241592" y="403659"/>
                  <a:pt x="5577254" y="459334"/>
                  <a:pt x="5842465" y="470300"/>
                </a:cubicBezTo>
                <a:cubicBezTo>
                  <a:pt x="6048528" y="478810"/>
                  <a:pt x="6305948" y="394894"/>
                  <a:pt x="6604014" y="297727"/>
                </a:cubicBezTo>
                <a:cubicBezTo>
                  <a:pt x="7010720" y="165079"/>
                  <a:pt x="7516924" y="0"/>
                  <a:pt x="8129059" y="0"/>
                </a:cubicBezTo>
                <a:cubicBezTo>
                  <a:pt x="8721717" y="0"/>
                  <a:pt x="9045610" y="137517"/>
                  <a:pt x="9305909" y="248021"/>
                </a:cubicBezTo>
                <a:cubicBezTo>
                  <a:pt x="9517857" y="337991"/>
                  <a:pt x="9685265" y="409078"/>
                  <a:pt x="10010935" y="410687"/>
                </a:cubicBezTo>
                <a:cubicBezTo>
                  <a:pt x="10394864" y="412592"/>
                  <a:pt x="10618201" y="358695"/>
                  <a:pt x="10854664" y="301622"/>
                </a:cubicBezTo>
                <a:cubicBezTo>
                  <a:pt x="11104845" y="241204"/>
                  <a:pt x="11363577" y="178712"/>
                  <a:pt x="11761139" y="190736"/>
                </a:cubicBezTo>
                <a:cubicBezTo>
                  <a:pt x="12159039" y="202718"/>
                  <a:pt x="12594324" y="274906"/>
                  <a:pt x="13015300" y="344723"/>
                </a:cubicBezTo>
                <a:cubicBezTo>
                  <a:pt x="13370650" y="403659"/>
                  <a:pt x="13706312" y="459334"/>
                  <a:pt x="13971522" y="470300"/>
                </a:cubicBezTo>
                <a:cubicBezTo>
                  <a:pt x="14177629" y="478810"/>
                  <a:pt x="14435006" y="394894"/>
                  <a:pt x="14733072" y="297727"/>
                </a:cubicBezTo>
                <a:cubicBezTo>
                  <a:pt x="15139779" y="165079"/>
                  <a:pt x="15645981" y="762"/>
                  <a:pt x="16258117" y="762"/>
                </a:cubicBezTo>
                <a:lnTo>
                  <a:pt x="16258159" y="762"/>
                </a:lnTo>
                <a:cubicBezTo>
                  <a:pt x="16850776" y="762"/>
                  <a:pt x="17174710" y="138236"/>
                  <a:pt x="17434968" y="248741"/>
                </a:cubicBezTo>
                <a:cubicBezTo>
                  <a:pt x="17646956" y="338753"/>
                  <a:pt x="17814364" y="409798"/>
                  <a:pt x="18139994" y="411449"/>
                </a:cubicBezTo>
                <a:cubicBezTo>
                  <a:pt x="18523964" y="413354"/>
                  <a:pt x="18747302" y="359414"/>
                  <a:pt x="18983764" y="302342"/>
                </a:cubicBezTo>
                <a:cubicBezTo>
                  <a:pt x="19233944" y="241924"/>
                  <a:pt x="19492678" y="179474"/>
                  <a:pt x="19890240" y="191456"/>
                </a:cubicBezTo>
                <a:cubicBezTo>
                  <a:pt x="20288140" y="203438"/>
                  <a:pt x="20723426" y="275626"/>
                  <a:pt x="21144400" y="345443"/>
                </a:cubicBezTo>
                <a:cubicBezTo>
                  <a:pt x="21499750" y="404421"/>
                  <a:pt x="21835412" y="460054"/>
                  <a:pt x="22100624" y="471062"/>
                </a:cubicBezTo>
                <a:cubicBezTo>
                  <a:pt x="22306686" y="479572"/>
                  <a:pt x="22564108" y="395656"/>
                  <a:pt x="22862172" y="298447"/>
                </a:cubicBezTo>
                <a:cubicBezTo>
                  <a:pt x="23268880" y="165799"/>
                  <a:pt x="23775084" y="762"/>
                  <a:pt x="24387216" y="762"/>
                </a:cubicBezTo>
                <a:close/>
              </a:path>
            </a:pathLst>
          </a:custGeom>
          <a:solidFill>
            <a:srgbClr val="38A2A5">
              <a:alpha val="94000"/>
            </a:srgbClr>
          </a:solidFill>
          <a:ln w="4233" cap="flat">
            <a:noFill/>
            <a:prstDash val="solid"/>
            <a:miter/>
          </a:ln>
          <a:effectLst>
            <a:outerShdw blurRad="584200" sx="102000" sy="102000" algn="ctr" rotWithShape="0">
              <a:schemeClr val="accent1">
                <a:lumMod val="75000"/>
                <a:alpha val="40000"/>
              </a:schemeClr>
            </a:outerShdw>
          </a:effectLst>
        </p:spPr>
        <p:txBody>
          <a:bodyPr rtlCol="0" anchor="ctr"/>
          <a:lstStyle/>
          <a:p>
            <a:endParaRPr lang="en-US" sz="900"/>
          </a:p>
        </p:txBody>
      </p:sp>
      <p:sp>
        <p:nvSpPr>
          <p:cNvPr id="7" name="TextBox 6">
            <a:extLst>
              <a:ext uri="{FF2B5EF4-FFF2-40B4-BE49-F238E27FC236}">
                <a16:creationId xmlns:a16="http://schemas.microsoft.com/office/drawing/2014/main" id="{5A8AB48D-13C2-44DA-8177-09A64F22AF41}"/>
              </a:ext>
            </a:extLst>
          </p:cNvPr>
          <p:cNvSpPr txBox="1"/>
          <p:nvPr/>
        </p:nvSpPr>
        <p:spPr>
          <a:xfrm>
            <a:off x="4592221" y="1159465"/>
            <a:ext cx="2884123" cy="1107996"/>
          </a:xfrm>
          <a:prstGeom prst="rect">
            <a:avLst/>
          </a:prstGeom>
          <a:noFill/>
        </p:spPr>
        <p:txBody>
          <a:bodyPr wrap="none" rtlCol="0">
            <a:spAutoFit/>
          </a:bodyPr>
          <a:lstStyle/>
          <a:p>
            <a:r>
              <a:rPr lang="en-US" sz="6600" b="1" dirty="0">
                <a:solidFill>
                  <a:schemeClr val="accent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MERCI</a:t>
            </a:r>
            <a:endParaRPr lang="en-US" sz="6899" b="1" dirty="0">
              <a:solidFill>
                <a:schemeClr val="accent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8" name="TextBox 7">
            <a:extLst>
              <a:ext uri="{FF2B5EF4-FFF2-40B4-BE49-F238E27FC236}">
                <a16:creationId xmlns:a16="http://schemas.microsoft.com/office/drawing/2014/main" id="{2AD155B0-4AA2-47EF-A999-AA30067C58F3}"/>
              </a:ext>
            </a:extLst>
          </p:cNvPr>
          <p:cNvSpPr txBox="1"/>
          <p:nvPr/>
        </p:nvSpPr>
        <p:spPr>
          <a:xfrm>
            <a:off x="4634701" y="2138372"/>
            <a:ext cx="2922595" cy="830997"/>
          </a:xfrm>
          <a:prstGeom prst="rect">
            <a:avLst/>
          </a:prstGeom>
          <a:noFill/>
        </p:spPr>
        <p:txBody>
          <a:bodyPr wrap="none" rtlCol="0">
            <a:spAutoFit/>
          </a:bodyPr>
          <a:lstStyle/>
          <a:p>
            <a:r>
              <a:rPr lang="en-US" sz="4800" b="1" spc="1900" dirty="0">
                <a:solidFill>
                  <a:srgbClr val="38A3A5"/>
                </a:solidFill>
                <a:latin typeface="Open Sans Extrabold" panose="020B0906030804020204" pitchFamily="34" charset="0"/>
                <a:ea typeface="Open Sans Extrabold" panose="020B0906030804020204" pitchFamily="34" charset="0"/>
                <a:cs typeface="Open Sans Extrabold" panose="020B0906030804020204" pitchFamily="34" charset="0"/>
              </a:rPr>
              <a:t>POUR</a:t>
            </a:r>
            <a:endParaRPr lang="en-US" sz="9948" b="1" spc="1900" dirty="0">
              <a:solidFill>
                <a:srgbClr val="38A3A5"/>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9" name="TextBox 8">
            <a:extLst>
              <a:ext uri="{FF2B5EF4-FFF2-40B4-BE49-F238E27FC236}">
                <a16:creationId xmlns:a16="http://schemas.microsoft.com/office/drawing/2014/main" id="{413BE56E-8665-4E1F-8818-059891024792}"/>
              </a:ext>
            </a:extLst>
          </p:cNvPr>
          <p:cNvSpPr txBox="1"/>
          <p:nvPr/>
        </p:nvSpPr>
        <p:spPr>
          <a:xfrm>
            <a:off x="1214054" y="2858122"/>
            <a:ext cx="9763891" cy="1323439"/>
          </a:xfrm>
          <a:prstGeom prst="rect">
            <a:avLst/>
          </a:prstGeom>
          <a:noFill/>
        </p:spPr>
        <p:txBody>
          <a:bodyPr wrap="none" rtlCol="0">
            <a:spAutoFit/>
          </a:bodyPr>
          <a:lstStyle/>
          <a:p>
            <a:r>
              <a:rPr lang="en-US" sz="8000" b="1" dirty="0">
                <a:solidFill>
                  <a:schemeClr val="accent1">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VOTRE ATTENTION</a:t>
            </a:r>
          </a:p>
        </p:txBody>
      </p:sp>
    </p:spTree>
    <p:extLst>
      <p:ext uri="{BB962C8B-B14F-4D97-AF65-F5344CB8AC3E}">
        <p14:creationId xmlns:p14="http://schemas.microsoft.com/office/powerpoint/2010/main" val="13071710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repeatCount="indefinite" fill="hold" grpId="0" nodeType="withEffect">
                                  <p:stCondLst>
                                    <p:cond delay="0"/>
                                  </p:stCondLst>
                                  <p:childTnLst>
                                    <p:animMotion origin="layout" path="M 4.16667E-7 -4.07407E-6 L -2.00391 -4.07407E-6 " pathEditMode="relative" rAng="0" ptsTypes="AA">
                                      <p:cBhvr>
                                        <p:cTn id="6" dur="15100" fill="hold"/>
                                        <p:tgtEl>
                                          <p:spTgt spid="3"/>
                                        </p:tgtEl>
                                        <p:attrNameLst>
                                          <p:attrName>ppt_x</p:attrName>
                                          <p:attrName>ppt_y</p:attrName>
                                        </p:attrNameLst>
                                      </p:cBhvr>
                                      <p:rCtr x="-100195" y="0"/>
                                    </p:animMotion>
                                  </p:childTnLst>
                                </p:cTn>
                              </p:par>
                              <p:par>
                                <p:cTn id="7" presetID="35" presetClass="path" presetSubtype="0" repeatCount="indefinite" fill="hold" grpId="0" nodeType="withEffect">
                                  <p:stCondLst>
                                    <p:cond delay="0"/>
                                  </p:stCondLst>
                                  <p:childTnLst>
                                    <p:animMotion origin="layout" path="M -4.71293E-6 -1.48148E-6 L -1.99557 -1.48148E-6 " pathEditMode="relative" rAng="0" ptsTypes="AA">
                                      <p:cBhvr>
                                        <p:cTn id="8" dur="16700" fill="hold"/>
                                        <p:tgtEl>
                                          <p:spTgt spid="5"/>
                                        </p:tgtEl>
                                        <p:attrNameLst>
                                          <p:attrName>ppt_x</p:attrName>
                                          <p:attrName>ppt_y</p:attrName>
                                        </p:attrNameLst>
                                      </p:cBhvr>
                                      <p:rCtr x="-99779" y="0"/>
                                    </p:animMotion>
                                  </p:childTnLst>
                                </p:cTn>
                              </p:par>
                              <p:par>
                                <p:cTn id="9" presetID="35" presetClass="path" presetSubtype="0" repeatCount="indefinite" fill="hold" grpId="0" nodeType="withEffect">
                                  <p:stCondLst>
                                    <p:cond delay="0"/>
                                  </p:stCondLst>
                                  <p:childTnLst>
                                    <p:animMotion origin="layout" path="M -4.71293E-6 3.33333E-6 L -2.0039 3.33333E-6 " pathEditMode="relative" rAng="0" ptsTypes="AA">
                                      <p:cBhvr>
                                        <p:cTn id="10" dur="30000" fill="hold"/>
                                        <p:tgtEl>
                                          <p:spTgt spid="4"/>
                                        </p:tgtEl>
                                        <p:attrNameLst>
                                          <p:attrName>ppt_x</p:attrName>
                                          <p:attrName>ppt_y</p:attrName>
                                        </p:attrNameLst>
                                      </p:cBhvr>
                                      <p:rCtr x="-100195" y="0"/>
                                    </p:animMotion>
                                  </p:childTnLst>
                                </p:cTn>
                              </p:par>
                              <p:par>
                                <p:cTn id="11" presetID="35" presetClass="path" presetSubtype="0" repeatCount="indefinite" fill="hold" grpId="0" nodeType="withEffect">
                                  <p:stCondLst>
                                    <p:cond delay="0"/>
                                  </p:stCondLst>
                                  <p:childTnLst>
                                    <p:animMotion origin="layout" path="M 4.71293E-6 1.85185E-7 L 2.00794 1.85185E-7 " pathEditMode="relative" rAng="0" ptsTypes="AA">
                                      <p:cBhvr>
                                        <p:cTn id="12" dur="21100" fill="hold"/>
                                        <p:tgtEl>
                                          <p:spTgt spid="2"/>
                                        </p:tgtEl>
                                        <p:attrNameLst>
                                          <p:attrName>ppt_x</p:attrName>
                                          <p:attrName>ppt_y</p:attrName>
                                        </p:attrNameLst>
                                      </p:cBhvr>
                                      <p:rCtr x="100397" y="0"/>
                                    </p:animMotion>
                                  </p:childTnLst>
                                </p:cTn>
                              </p:par>
                              <p:par>
                                <p:cTn id="13" presetID="2" presetClass="entr" presetSubtype="2" decel="100000" fill="hold" grpId="0" nodeType="withEffect">
                                  <p:stCondLst>
                                    <p:cond delay="2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500" fill="hold"/>
                                        <p:tgtEl>
                                          <p:spTgt spid="7"/>
                                        </p:tgtEl>
                                        <p:attrNameLst>
                                          <p:attrName>ppt_x</p:attrName>
                                        </p:attrNameLst>
                                      </p:cBhvr>
                                      <p:tavLst>
                                        <p:tav tm="0">
                                          <p:val>
                                            <p:strVal val="1+#ppt_w/2"/>
                                          </p:val>
                                        </p:tav>
                                        <p:tav tm="100000">
                                          <p:val>
                                            <p:strVal val="#ppt_x"/>
                                          </p:val>
                                        </p:tav>
                                      </p:tavLst>
                                    </p:anim>
                                    <p:anim calcmode="lin" valueType="num">
                                      <p:cBhvr additive="base">
                                        <p:cTn id="16" dur="1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500" fill="hold"/>
                                        <p:tgtEl>
                                          <p:spTgt spid="8"/>
                                        </p:tgtEl>
                                        <p:attrNameLst>
                                          <p:attrName>ppt_x</p:attrName>
                                        </p:attrNameLst>
                                      </p:cBhvr>
                                      <p:tavLst>
                                        <p:tav tm="0">
                                          <p:val>
                                            <p:strVal val="1+#ppt_w/2"/>
                                          </p:val>
                                        </p:tav>
                                        <p:tav tm="100000">
                                          <p:val>
                                            <p:strVal val="#ppt_x"/>
                                          </p:val>
                                        </p:tav>
                                      </p:tavLst>
                                    </p:anim>
                                    <p:anim calcmode="lin" valueType="num">
                                      <p:cBhvr additive="base">
                                        <p:cTn id="20" dur="1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2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500" fill="hold"/>
                                        <p:tgtEl>
                                          <p:spTgt spid="9"/>
                                        </p:tgtEl>
                                        <p:attrNameLst>
                                          <p:attrName>ppt_x</p:attrName>
                                        </p:attrNameLst>
                                      </p:cBhvr>
                                      <p:tavLst>
                                        <p:tav tm="0">
                                          <p:val>
                                            <p:strVal val="1+#ppt_w/2"/>
                                          </p:val>
                                        </p:tav>
                                        <p:tav tm="100000">
                                          <p:val>
                                            <p:strVal val="#ppt_x"/>
                                          </p:val>
                                        </p:tav>
                                      </p:tavLst>
                                    </p:anim>
                                    <p:anim calcmode="lin" valueType="num">
                                      <p:cBhvr additive="base">
                                        <p:cTn id="24" dur="1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2989C3A0-4AAB-4E1B-A963-031A96161CBE}"/>
              </a:ext>
            </a:extLst>
          </p:cNvPr>
          <p:cNvGrpSpPr/>
          <p:nvPr/>
        </p:nvGrpSpPr>
        <p:grpSpPr>
          <a:xfrm flipH="1">
            <a:off x="-2252315" y="-1670023"/>
            <a:ext cx="357354" cy="357354"/>
            <a:chOff x="9775767" y="3408218"/>
            <a:chExt cx="714895" cy="714895"/>
          </a:xfrm>
        </p:grpSpPr>
        <p:sp>
          <p:nvSpPr>
            <p:cNvPr id="17" name="Oval 16">
              <a:extLst>
                <a:ext uri="{FF2B5EF4-FFF2-40B4-BE49-F238E27FC236}">
                  <a16:creationId xmlns:a16="http://schemas.microsoft.com/office/drawing/2014/main" id="{B1B02C46-01E1-4305-B45E-935A5B5441A1}"/>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marL="0" marR="0" lvl="0" indent="0" algn="ctr" defTabSz="22850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Oval 17">
              <a:extLst>
                <a:ext uri="{FF2B5EF4-FFF2-40B4-BE49-F238E27FC236}">
                  <a16:creationId xmlns:a16="http://schemas.microsoft.com/office/drawing/2014/main" id="{C7C8679B-4486-4A90-BE13-0A70A7D0A8A2}"/>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marL="0" marR="0" lvl="0" indent="0" algn="ctr" defTabSz="22850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23" name="Group 22">
            <a:extLst>
              <a:ext uri="{FF2B5EF4-FFF2-40B4-BE49-F238E27FC236}">
                <a16:creationId xmlns:a16="http://schemas.microsoft.com/office/drawing/2014/main" id="{636C091B-7548-4235-A346-49C13B557230}"/>
              </a:ext>
            </a:extLst>
          </p:cNvPr>
          <p:cNvGrpSpPr/>
          <p:nvPr/>
        </p:nvGrpSpPr>
        <p:grpSpPr>
          <a:xfrm flipH="1">
            <a:off x="13098342" y="9691103"/>
            <a:ext cx="357354" cy="357354"/>
            <a:chOff x="9775767" y="3408218"/>
            <a:chExt cx="714895" cy="714895"/>
          </a:xfrm>
        </p:grpSpPr>
        <p:sp>
          <p:nvSpPr>
            <p:cNvPr id="24" name="Oval 23">
              <a:extLst>
                <a:ext uri="{FF2B5EF4-FFF2-40B4-BE49-F238E27FC236}">
                  <a16:creationId xmlns:a16="http://schemas.microsoft.com/office/drawing/2014/main" id="{39CB4D9D-4066-4A7F-B986-B67D10FFA681}"/>
                </a:ext>
              </a:extLst>
            </p:cNvPr>
            <p:cNvSpPr/>
            <p:nvPr/>
          </p:nvSpPr>
          <p:spPr>
            <a:xfrm>
              <a:off x="9775767" y="3408218"/>
              <a:ext cx="714895" cy="714895"/>
            </a:xfrm>
            <a:prstGeom prst="ellipse">
              <a:avLst/>
            </a:prstGeom>
            <a:solidFill>
              <a:srgbClr val="FFFFFF">
                <a:alpha val="42000"/>
              </a:srgbClr>
            </a:solidFill>
            <a:ln>
              <a:noFill/>
            </a:ln>
            <a:effectLst>
              <a:outerShdw blurRad="241300" dist="101600" dir="2700000" algn="tl" rotWithShape="0">
                <a:schemeClr val="accent1">
                  <a:lumMod val="50000"/>
                  <a:alpha val="6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marL="0" marR="0" lvl="0" indent="0" algn="ctr" defTabSz="22850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Oval 24">
              <a:extLst>
                <a:ext uri="{FF2B5EF4-FFF2-40B4-BE49-F238E27FC236}">
                  <a16:creationId xmlns:a16="http://schemas.microsoft.com/office/drawing/2014/main" id="{7732F856-D3A6-48E4-BA4F-D8E308A8F9BA}"/>
                </a:ext>
              </a:extLst>
            </p:cNvPr>
            <p:cNvSpPr/>
            <p:nvPr/>
          </p:nvSpPr>
          <p:spPr>
            <a:xfrm>
              <a:off x="9889071" y="3521522"/>
              <a:ext cx="488285" cy="488285"/>
            </a:xfrm>
            <a:prstGeom prst="ellipse">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08" tIns="22854" rIns="45708" bIns="22854" numCol="1" spcCol="0" rtlCol="0" fromWordArt="0" anchor="ctr" anchorCtr="0" forceAA="0" compatLnSpc="1">
              <a:prstTxWarp prst="textNoShape">
                <a:avLst/>
              </a:prstTxWarp>
              <a:noAutofit/>
            </a:bodyPr>
            <a:lstStyle/>
            <a:p>
              <a:pPr marL="0" marR="0" lvl="0" indent="0" algn="ctr" defTabSz="228508"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sp>
        <p:nvSpPr>
          <p:cNvPr id="26" name="TextBox 25">
            <a:extLst>
              <a:ext uri="{FF2B5EF4-FFF2-40B4-BE49-F238E27FC236}">
                <a16:creationId xmlns:a16="http://schemas.microsoft.com/office/drawing/2014/main" id="{03C08032-1EBB-4C4E-BACD-DADF26564597}"/>
              </a:ext>
            </a:extLst>
          </p:cNvPr>
          <p:cNvSpPr txBox="1"/>
          <p:nvPr/>
        </p:nvSpPr>
        <p:spPr>
          <a:xfrm>
            <a:off x="469539" y="4102310"/>
            <a:ext cx="3753684" cy="2031325"/>
          </a:xfrm>
          <a:prstGeom prst="rect">
            <a:avLst/>
          </a:prstGeom>
          <a:noFill/>
        </p:spPr>
        <p:txBody>
          <a:bodyPr wrap="square" rtlCol="0">
            <a:spAutoFit/>
          </a:bodyPr>
          <a:lstStyle/>
          <a:p>
            <a:pPr marL="0" marR="0" lvl="0" indent="0" algn="l" defTabSz="914400" rtl="0" eaLnBrk="1" fontAlgn="auto" latinLnBrk="0" hangingPunct="1">
              <a:spcBef>
                <a:spcPct val="50000"/>
              </a:spcBef>
              <a:spcAft>
                <a:spcPts val="0"/>
              </a:spcAft>
              <a:buClr>
                <a:srgbClr val="A82217"/>
              </a:buClr>
              <a:buSzTx/>
              <a:buFontTx/>
              <a:buNone/>
              <a:tabLst>
                <a:tab pos="3859890" algn="l"/>
              </a:tabLst>
              <a:defRPr/>
            </a:pPr>
            <a:r>
              <a:rPr kumimoji="1" lang="fr-FR" sz="1800" b="0" i="0" u="none" strike="noStrike" kern="0" cap="none" spc="0" normalizeH="0" baseline="0" noProof="0" dirty="0">
                <a:ln w="0"/>
                <a:solidFill>
                  <a:srgbClr val="172144"/>
                </a:solidFill>
                <a:effectLst/>
                <a:uLnTx/>
                <a:uFillTx/>
                <a:latin typeface="Times New Roman" panose="02020603050405020304" pitchFamily="18" charset="0"/>
                <a:ea typeface="Open Sans Bold" panose="020B0806030504020204" pitchFamily="34" charset="0"/>
                <a:cs typeface="Times New Roman" panose="02020603050405020304" pitchFamily="18" charset="0"/>
              </a:rPr>
              <a:t>Encadrant à DXC :</a:t>
            </a:r>
          </a:p>
          <a:p>
            <a:pPr marL="355600" marR="0" lvl="1" indent="0" algn="l" defTabSz="914400" rtl="0" eaLnBrk="1" fontAlgn="auto" latinLnBrk="0" hangingPunct="1">
              <a:spcBef>
                <a:spcPct val="50000"/>
              </a:spcBef>
              <a:spcAft>
                <a:spcPts val="0"/>
              </a:spcAft>
              <a:buClr>
                <a:srgbClr val="A82217"/>
              </a:buClr>
              <a:buSzTx/>
              <a:buFontTx/>
              <a:buNone/>
              <a:tabLst>
                <a:tab pos="3859890" algn="l"/>
              </a:tabLst>
              <a:defRPr/>
            </a:pPr>
            <a:r>
              <a:rPr kumimoji="1" lang="fr-MA"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rPr>
              <a:t>M. </a:t>
            </a:r>
            <a:r>
              <a:rPr kumimoji="1" lang="fr-MA" b="1" kern="0" dirty="0">
                <a:solidFill>
                  <a:srgbClr val="172144">
                    <a:lumMod val="75000"/>
                    <a:lumOff val="25000"/>
                  </a:srgbClr>
                </a:solidFill>
                <a:latin typeface="Times New Roman" panose="02020603050405020304" pitchFamily="18" charset="0"/>
                <a:ea typeface="Open Sans" panose="020B0606030504020204" pitchFamily="34" charset="0"/>
                <a:cs typeface="Times New Roman" panose="02020603050405020304" pitchFamily="18" charset="0"/>
              </a:rPr>
              <a:t>ASMANE Ahmed</a:t>
            </a:r>
            <a:endParaRPr kumimoji="1" lang="fr-FR"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endParaRPr>
          </a:p>
          <a:p>
            <a:pPr marL="355600" marR="0" lvl="1" indent="0" algn="l" defTabSz="914400" rtl="0" eaLnBrk="1" fontAlgn="auto" latinLnBrk="0" hangingPunct="1">
              <a:spcBef>
                <a:spcPct val="50000"/>
              </a:spcBef>
              <a:spcAft>
                <a:spcPts val="0"/>
              </a:spcAft>
              <a:buClr>
                <a:srgbClr val="A82217"/>
              </a:buClr>
              <a:buSzTx/>
              <a:buFontTx/>
              <a:buNone/>
              <a:tabLst>
                <a:tab pos="3859890" algn="l"/>
              </a:tabLst>
              <a:defRPr/>
            </a:pPr>
            <a:r>
              <a:rPr kumimoji="1" lang="fr-FR" b="1" kern="0" dirty="0">
                <a:solidFill>
                  <a:srgbClr val="172144">
                    <a:lumMod val="75000"/>
                    <a:lumOff val="25000"/>
                  </a:srgbClr>
                </a:solidFill>
                <a:latin typeface="Times New Roman" panose="02020603050405020304" pitchFamily="18" charset="0"/>
                <a:ea typeface="Open Sans" panose="020B0606030504020204" pitchFamily="34" charset="0"/>
                <a:cs typeface="Times New Roman" panose="02020603050405020304" pitchFamily="18" charset="0"/>
              </a:rPr>
              <a:t>M.</a:t>
            </a:r>
            <a:r>
              <a:rPr kumimoji="1" lang="fr-FR"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rPr>
              <a:t> BELI</a:t>
            </a:r>
            <a:r>
              <a:rPr kumimoji="1" lang="fr-FR" b="1" kern="0" dirty="0">
                <a:solidFill>
                  <a:srgbClr val="172144">
                    <a:lumMod val="75000"/>
                    <a:lumOff val="25000"/>
                  </a:srgbClr>
                </a:solidFill>
                <a:latin typeface="Times New Roman" panose="02020603050405020304" pitchFamily="18" charset="0"/>
                <a:ea typeface="Open Sans" panose="020B0606030504020204" pitchFamily="34" charset="0"/>
                <a:cs typeface="Times New Roman" panose="02020603050405020304" pitchFamily="18" charset="0"/>
              </a:rPr>
              <a:t>NGA Gabriel</a:t>
            </a:r>
            <a:endParaRPr kumimoji="1" lang="fr-FR"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endParaRPr>
          </a:p>
          <a:p>
            <a:pPr marL="0" marR="0" lvl="0" indent="0" algn="l" defTabSz="914400" rtl="0" eaLnBrk="1" fontAlgn="auto" latinLnBrk="0" hangingPunct="1">
              <a:spcBef>
                <a:spcPct val="50000"/>
              </a:spcBef>
              <a:spcAft>
                <a:spcPts val="0"/>
              </a:spcAft>
              <a:buClr>
                <a:srgbClr val="A82217"/>
              </a:buClr>
              <a:buSzTx/>
              <a:buFontTx/>
              <a:buNone/>
              <a:tabLst>
                <a:tab pos="3859890" algn="l"/>
              </a:tabLst>
              <a:defRPr/>
            </a:pPr>
            <a:r>
              <a:rPr kumimoji="1" lang="fr-FR" sz="1800" b="0" i="0" u="none" strike="noStrike" kern="0" cap="none" spc="0" normalizeH="0" baseline="0" noProof="0" dirty="0">
                <a:ln w="0"/>
                <a:solidFill>
                  <a:srgbClr val="172144"/>
                </a:solidFill>
                <a:effectLst/>
                <a:uLnTx/>
                <a:uFillTx/>
                <a:latin typeface="Times New Roman" panose="02020603050405020304" pitchFamily="18" charset="0"/>
                <a:ea typeface="Open Sans Bold" panose="020B0806030504020204" pitchFamily="34" charset="0"/>
                <a:cs typeface="Times New Roman" panose="02020603050405020304" pitchFamily="18" charset="0"/>
              </a:rPr>
              <a:t>Encadrant académique :</a:t>
            </a:r>
          </a:p>
          <a:p>
            <a:pPr marL="355600" marR="0" lvl="1" indent="0" algn="l" defTabSz="914400" rtl="0" eaLnBrk="1" fontAlgn="auto" latinLnBrk="0" hangingPunct="1">
              <a:spcBef>
                <a:spcPct val="50000"/>
              </a:spcBef>
              <a:spcAft>
                <a:spcPts val="0"/>
              </a:spcAft>
              <a:buClr>
                <a:srgbClr val="A82217"/>
              </a:buClr>
              <a:buSzTx/>
              <a:buFontTx/>
              <a:buNone/>
              <a:tabLst>
                <a:tab pos="3859890" algn="l"/>
              </a:tabLst>
              <a:defRPr/>
            </a:pPr>
            <a:r>
              <a:rPr kumimoji="1" lang="fr-FR"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rPr>
              <a:t>Pr </a:t>
            </a:r>
            <a:r>
              <a:rPr kumimoji="1" lang="fr-FR" b="1" kern="0" dirty="0">
                <a:solidFill>
                  <a:srgbClr val="172144">
                    <a:lumMod val="75000"/>
                    <a:lumOff val="25000"/>
                  </a:srgbClr>
                </a:solidFill>
                <a:latin typeface="Times New Roman" panose="02020603050405020304" pitchFamily="18" charset="0"/>
                <a:ea typeface="Open Sans" panose="020B0606030504020204" pitchFamily="34" charset="0"/>
                <a:cs typeface="Times New Roman" panose="02020603050405020304" pitchFamily="18" charset="0"/>
              </a:rPr>
              <a:t>EL FADDOULI </a:t>
            </a:r>
            <a:r>
              <a:rPr kumimoji="1" lang="fr-FR" b="1" kern="0" dirty="0" err="1">
                <a:solidFill>
                  <a:srgbClr val="172144">
                    <a:lumMod val="75000"/>
                    <a:lumOff val="25000"/>
                  </a:srgbClr>
                </a:solidFill>
                <a:latin typeface="Times New Roman" panose="02020603050405020304" pitchFamily="18" charset="0"/>
                <a:ea typeface="Open Sans" panose="020B0606030504020204" pitchFamily="34" charset="0"/>
                <a:cs typeface="Times New Roman" panose="02020603050405020304" pitchFamily="18" charset="0"/>
              </a:rPr>
              <a:t>Nour-eddine</a:t>
            </a:r>
            <a:endParaRPr kumimoji="1" lang="fr-FR" sz="1800" b="1" i="0" u="none" strike="noStrike" kern="0" cap="none" spc="0" normalizeH="0" baseline="0" noProof="0" dirty="0">
              <a:ln>
                <a:noFill/>
              </a:ln>
              <a:solidFill>
                <a:srgbClr val="172144">
                  <a:lumMod val="75000"/>
                  <a:lumOff val="25000"/>
                </a:srgbClr>
              </a:solidFill>
              <a:effectLst/>
              <a:uLnTx/>
              <a:uFillTx/>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91A38EC3-0885-4B6F-A895-133B6B6CC6B4}"/>
              </a:ext>
            </a:extLst>
          </p:cNvPr>
          <p:cNvSpPr txBox="1"/>
          <p:nvPr/>
        </p:nvSpPr>
        <p:spPr>
          <a:xfrm>
            <a:off x="8123685" y="4021474"/>
            <a:ext cx="3861982" cy="2120068"/>
          </a:xfrm>
          <a:prstGeom prst="rect">
            <a:avLst/>
          </a:prstGeom>
          <a:noFill/>
        </p:spPr>
        <p:txBody>
          <a:bodyPr wrap="square" rtlCol="0">
            <a:spAutoFit/>
          </a:bodyPr>
          <a:lstStyle/>
          <a:p>
            <a:pPr marL="0" marR="0" lvl="0" indent="0" algn="l" defTabSz="914400" rtl="0" eaLnBrk="1" fontAlgn="auto" latinLnBrk="0" hangingPunct="1">
              <a:lnSpc>
                <a:spcPct val="150000"/>
              </a:lnSpc>
              <a:spcBef>
                <a:spcPct val="50000"/>
              </a:spcBef>
              <a:spcAft>
                <a:spcPts val="0"/>
              </a:spcAft>
              <a:buClr>
                <a:srgbClr val="A82217"/>
              </a:buClr>
              <a:buSzTx/>
              <a:buFontTx/>
              <a:buNone/>
              <a:tabLst>
                <a:tab pos="3859890" algn="l"/>
              </a:tabLst>
              <a:defRPr/>
            </a:pPr>
            <a:r>
              <a:rPr kumimoji="1" lang="fr-FR" sz="1800" b="0" i="0" u="none" strike="noStrike" kern="0" cap="none" spc="0" normalizeH="0" baseline="0" noProof="0" dirty="0">
                <a:ln w="0"/>
                <a:solidFill>
                  <a:srgbClr val="172144"/>
                </a:solidFill>
                <a:effectLst/>
                <a:uLnTx/>
                <a:uFillTx/>
                <a:latin typeface="Times New Roman" panose="02020603050405020304" pitchFamily="18" charset="0"/>
                <a:ea typeface="Open Sans Bold" panose="020B0806030504020204" pitchFamily="34" charset="0"/>
                <a:cs typeface="Times New Roman" panose="02020603050405020304" pitchFamily="18" charset="0"/>
              </a:rPr>
              <a:t>Membres du jury :</a:t>
            </a:r>
          </a:p>
          <a:p>
            <a:pPr marL="0" marR="0" lvl="0" indent="0" algn="l" defTabSz="914400" rtl="0" eaLnBrk="1" fontAlgn="auto" latinLnBrk="0" hangingPunct="1">
              <a:lnSpc>
                <a:spcPct val="150000"/>
              </a:lnSpc>
              <a:spcBef>
                <a:spcPct val="50000"/>
              </a:spcBef>
              <a:spcAft>
                <a:spcPts val="0"/>
              </a:spcAft>
              <a:buClr>
                <a:srgbClr val="A82217"/>
              </a:buClr>
              <a:buSzTx/>
              <a:buFontTx/>
              <a:buNone/>
              <a:tabLst>
                <a:tab pos="3859890" algn="l"/>
              </a:tabLst>
              <a:defRPr/>
            </a:pPr>
            <a:r>
              <a:rPr kumimoji="1" lang="fr-FR" b="1" kern="0" dirty="0">
                <a:ln w="0"/>
                <a:solidFill>
                  <a:schemeClr val="accent5">
                    <a:lumMod val="50000"/>
                  </a:schemeClr>
                </a:solidFill>
                <a:latin typeface="Times New Roman" panose="02020603050405020304" pitchFamily="18" charset="0"/>
                <a:ea typeface="Open Sans Bold" panose="020B0806030504020204" pitchFamily="34" charset="0"/>
                <a:cs typeface="Times New Roman" panose="02020603050405020304" pitchFamily="18" charset="0"/>
              </a:rPr>
              <a:t>M. EL HADRI</a:t>
            </a:r>
          </a:p>
          <a:p>
            <a:pPr marL="0" marR="0" lvl="0" indent="0" algn="l" defTabSz="914400" rtl="0" eaLnBrk="1" fontAlgn="auto" latinLnBrk="0" hangingPunct="1">
              <a:lnSpc>
                <a:spcPct val="150000"/>
              </a:lnSpc>
              <a:spcBef>
                <a:spcPct val="50000"/>
              </a:spcBef>
              <a:spcAft>
                <a:spcPts val="0"/>
              </a:spcAft>
              <a:buClr>
                <a:srgbClr val="A82217"/>
              </a:buClr>
              <a:buSzTx/>
              <a:buFontTx/>
              <a:buNone/>
              <a:tabLst>
                <a:tab pos="3859890" algn="l"/>
              </a:tabLst>
              <a:defRPr/>
            </a:pPr>
            <a:r>
              <a:rPr kumimoji="1" lang="fr-FR" sz="1800" b="1" i="0" u="none" strike="noStrike" kern="0" cap="none" spc="0" normalizeH="0" baseline="0" noProof="0" dirty="0">
                <a:ln w="0"/>
                <a:solidFill>
                  <a:schemeClr val="accent5">
                    <a:lumMod val="50000"/>
                  </a:schemeClr>
                </a:solidFill>
                <a:effectLst/>
                <a:uLnTx/>
                <a:uFillTx/>
                <a:latin typeface="Times New Roman" panose="02020603050405020304" pitchFamily="18" charset="0"/>
                <a:ea typeface="Open Sans Bold" panose="020B0806030504020204" pitchFamily="34" charset="0"/>
                <a:cs typeface="Times New Roman" panose="02020603050405020304" pitchFamily="18" charset="0"/>
              </a:rPr>
              <a:t>MME LAFKIH</a:t>
            </a:r>
          </a:p>
          <a:p>
            <a:pPr marL="0" marR="0" lvl="0" indent="0" algn="l" defTabSz="914400" rtl="0" eaLnBrk="1" fontAlgn="auto" latinLnBrk="0" hangingPunct="1">
              <a:lnSpc>
                <a:spcPct val="150000"/>
              </a:lnSpc>
              <a:spcBef>
                <a:spcPct val="50000"/>
              </a:spcBef>
              <a:spcAft>
                <a:spcPts val="0"/>
              </a:spcAft>
              <a:buClr>
                <a:srgbClr val="A82217"/>
              </a:buClr>
              <a:buSzTx/>
              <a:buFontTx/>
              <a:buNone/>
              <a:tabLst>
                <a:tab pos="3859890" algn="l"/>
              </a:tabLst>
              <a:defRPr/>
            </a:pPr>
            <a:r>
              <a:rPr kumimoji="1" lang="fr-FR" sz="1800" b="1" i="0" u="none" strike="noStrike" kern="0" cap="none" spc="0" normalizeH="0" baseline="0" noProof="0" dirty="0">
                <a:ln w="0"/>
                <a:solidFill>
                  <a:schemeClr val="accent5">
                    <a:lumMod val="50000"/>
                  </a:schemeClr>
                </a:solidFill>
                <a:effectLst/>
                <a:uLnTx/>
                <a:uFillTx/>
                <a:latin typeface="Times New Roman" panose="02020603050405020304" pitchFamily="18" charset="0"/>
                <a:ea typeface="Open Sans Bold" panose="020B0806030504020204" pitchFamily="34" charset="0"/>
                <a:cs typeface="Times New Roman" panose="02020603050405020304" pitchFamily="18" charset="0"/>
              </a:rPr>
              <a:t>M. EL FADDOULI</a:t>
            </a:r>
          </a:p>
        </p:txBody>
      </p:sp>
      <p:sp>
        <p:nvSpPr>
          <p:cNvPr id="33" name="Title 3">
            <a:extLst>
              <a:ext uri="{FF2B5EF4-FFF2-40B4-BE49-F238E27FC236}">
                <a16:creationId xmlns:a16="http://schemas.microsoft.com/office/drawing/2014/main" id="{4CBE765A-A886-469B-A6DF-16FDF20426EB}"/>
              </a:ext>
            </a:extLst>
          </p:cNvPr>
          <p:cNvSpPr txBox="1">
            <a:spLocks/>
          </p:cNvSpPr>
          <p:nvPr/>
        </p:nvSpPr>
        <p:spPr>
          <a:xfrm>
            <a:off x="2633870" y="898996"/>
            <a:ext cx="6947453" cy="674295"/>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600" b="1" kern="1200">
                <a:solidFill>
                  <a:schemeClr val="bg1"/>
                </a:solidFill>
                <a:effectLst>
                  <a:outerShdw blurRad="38100" dist="38100" dir="2700000" algn="tl">
                    <a:srgbClr val="000000">
                      <a:alpha val="43137"/>
                    </a:srgbClr>
                  </a:outerShdw>
                </a:effectLst>
                <a:latin typeface="+mn-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fr-FR" sz="2400" b="0" i="0" u="none" strike="noStrike" kern="1200" cap="none" spc="0" normalizeH="0" baseline="0" noProof="0" dirty="0">
              <a:ln>
                <a:noFill/>
              </a:ln>
              <a:solidFill>
                <a:srgbClr val="172144"/>
              </a:solidFill>
              <a:effectLst/>
              <a:uLnTx/>
              <a:uFillTx/>
              <a:latin typeface="Agency FB" panose="020B0503020202020204" pitchFamily="34" charset="0"/>
              <a:ea typeface="+mj-ea"/>
              <a:cs typeface="Times New Roman" panose="02020603050405020304" pitchFamily="18"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r>
              <a:rPr lang="fr-FR" sz="2400" b="0" dirty="0">
                <a:solidFill>
                  <a:srgbClr val="172144"/>
                </a:solidFill>
                <a:effectLst/>
                <a:latin typeface="Agency FB" panose="020B0503020202020204" pitchFamily="34" charset="0"/>
                <a:cs typeface="Times New Roman" panose="02020603050405020304" pitchFamily="18" charset="0"/>
              </a:rPr>
              <a:t>Soutenance du Projet de Fin d’Études En Vue de l’Obtention du Diplôme d’ingénieur option MIAGE</a:t>
            </a:r>
          </a:p>
          <a:p>
            <a:pPr marL="0" marR="0" lvl="0" indent="0" algn="ctr" defTabSz="914400" rtl="0" eaLnBrk="1" fontAlgn="auto" latinLnBrk="0" hangingPunct="1">
              <a:lnSpc>
                <a:spcPct val="90000"/>
              </a:lnSpc>
              <a:spcBef>
                <a:spcPct val="0"/>
              </a:spcBef>
              <a:spcAft>
                <a:spcPts val="0"/>
              </a:spcAft>
              <a:buClrTx/>
              <a:buSzTx/>
              <a:buFontTx/>
              <a:buNone/>
              <a:tabLst/>
              <a:defRPr/>
            </a:pPr>
            <a:endParaRPr lang="fr-FR" sz="2400" b="0" dirty="0">
              <a:solidFill>
                <a:srgbClr val="172144"/>
              </a:solidFill>
              <a:effectLst/>
              <a:latin typeface="Agency FB" panose="020B0503020202020204" pitchFamily="34" charset="0"/>
              <a:cs typeface="Times New Roman" panose="02020603050405020304" pitchFamily="18"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fr-FR" sz="2400" b="0" dirty="0">
              <a:solidFill>
                <a:srgbClr val="172144"/>
              </a:solidFill>
              <a:effectLst/>
              <a:latin typeface="Agency FB" panose="020B0503020202020204" pitchFamily="34" charset="0"/>
              <a:cs typeface="Times New Roman" panose="02020603050405020304" pitchFamily="18" charset="0"/>
            </a:endParaRPr>
          </a:p>
          <a:p>
            <a:pPr marL="0" marR="0" lvl="0" indent="0" algn="ctr" defTabSz="914400" rtl="0" eaLnBrk="1" fontAlgn="auto" latinLnBrk="0" hangingPunct="1">
              <a:lnSpc>
                <a:spcPct val="90000"/>
              </a:lnSpc>
              <a:spcBef>
                <a:spcPct val="0"/>
              </a:spcBef>
              <a:spcAft>
                <a:spcPts val="0"/>
              </a:spcAft>
              <a:buClrTx/>
              <a:buSzTx/>
              <a:buFontTx/>
              <a:buNone/>
              <a:tabLst/>
              <a:defRPr/>
            </a:pPr>
            <a:endParaRPr lang="fr-FR" sz="2400" b="0" dirty="0">
              <a:solidFill>
                <a:srgbClr val="172144"/>
              </a:solidFill>
              <a:effectLst/>
              <a:latin typeface="Agency FB" panose="020B050302020202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id="{0858B2D3-D661-6F65-F1A0-D215614810C1}"/>
              </a:ext>
            </a:extLst>
          </p:cNvPr>
          <p:cNvSpPr txBox="1"/>
          <p:nvPr/>
        </p:nvSpPr>
        <p:spPr>
          <a:xfrm>
            <a:off x="4033072" y="6374983"/>
            <a:ext cx="4332515" cy="417871"/>
          </a:xfrm>
          <a:prstGeom prst="rect">
            <a:avLst/>
          </a:prstGeom>
          <a:noFill/>
        </p:spPr>
        <p:txBody>
          <a:bodyPr wrap="square" rtlCol="0">
            <a:spAutoFit/>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kumimoji="0" lang="fr-FR" sz="2000" b="0" i="0" u="none" strike="noStrike" kern="1200" cap="none" spc="0" normalizeH="0" baseline="0" noProof="0" dirty="0">
                <a:ln>
                  <a:noFill/>
                </a:ln>
                <a:solidFill>
                  <a:srgbClr val="172144"/>
                </a:solidFill>
                <a:effectLst/>
                <a:uLnTx/>
                <a:uFillTx/>
                <a:latin typeface="Times New Roman" panose="02020603050405020304" pitchFamily="18" charset="0"/>
                <a:ea typeface="Calibri" panose="020F0502020204030204" pitchFamily="34" charset="0"/>
                <a:cs typeface="Times New Roman" panose="02020603050405020304" pitchFamily="18" charset="0"/>
              </a:rPr>
              <a:t>Année Universitaire : 2021/2022</a:t>
            </a:r>
            <a:endParaRPr kumimoji="0" lang="fr-FR" sz="2000" b="0" i="0" u="none" strike="noStrike" kern="1200" cap="none" spc="0" normalizeH="0" baseline="0" noProof="0" dirty="0">
              <a:ln>
                <a:noFill/>
              </a:ln>
              <a:solidFill>
                <a:srgbClr val="172144"/>
              </a:solidFill>
              <a:effectLst/>
              <a:uLnTx/>
              <a:uFillTx/>
              <a:latin typeface="Times New Roman" panose="02020603050405020304" pitchFamily="18" charset="0"/>
              <a:ea typeface="Calibri" panose="020F0502020204030204" pitchFamily="34" charset="0"/>
              <a:cs typeface="Arial" panose="020B0604020202020204" pitchFamily="34" charset="0"/>
            </a:endParaRPr>
          </a:p>
        </p:txBody>
      </p:sp>
      <p:pic>
        <p:nvPicPr>
          <p:cNvPr id="31" name="Image 30">
            <a:extLst>
              <a:ext uri="{FF2B5EF4-FFF2-40B4-BE49-F238E27FC236}">
                <a16:creationId xmlns:a16="http://schemas.microsoft.com/office/drawing/2014/main" id="{542451BA-B09C-58B9-A53D-43079D584A2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054" y="331693"/>
            <a:ext cx="2538816" cy="1238689"/>
          </a:xfrm>
          <a:prstGeom prst="rect">
            <a:avLst/>
          </a:prstGeom>
        </p:spPr>
      </p:pic>
      <p:sp>
        <p:nvSpPr>
          <p:cNvPr id="22" name="ZoneTexte 21">
            <a:extLst>
              <a:ext uri="{FF2B5EF4-FFF2-40B4-BE49-F238E27FC236}">
                <a16:creationId xmlns:a16="http://schemas.microsoft.com/office/drawing/2014/main" id="{C791E58A-5390-48EF-97B4-00F3E55DD421}"/>
              </a:ext>
            </a:extLst>
          </p:cNvPr>
          <p:cNvSpPr txBox="1"/>
          <p:nvPr/>
        </p:nvSpPr>
        <p:spPr>
          <a:xfrm>
            <a:off x="1252331" y="2153317"/>
            <a:ext cx="9687335" cy="1384995"/>
          </a:xfrm>
          <a:prstGeom prst="rect">
            <a:avLst/>
          </a:prstGeom>
          <a:noFill/>
        </p:spPr>
        <p:txBody>
          <a:bodyPr wrap="square">
            <a:spAutoFit/>
          </a:bodyPr>
          <a:lstStyle/>
          <a:p>
            <a:pPr marL="630555" marR="429895" indent="90170" algn="ctr">
              <a:spcBef>
                <a:spcPts val="10"/>
              </a:spcBef>
              <a:spcAft>
                <a:spcPts val="0"/>
              </a:spcAft>
            </a:pPr>
            <a:r>
              <a:rPr lang="fr-FR" sz="2800" b="1" dirty="0">
                <a:solidFill>
                  <a:schemeClr val="accent5">
                    <a:lumMod val="50000"/>
                  </a:schemeClr>
                </a:solidFill>
                <a:effectLst/>
                <a:latin typeface="Calibri" panose="020F0502020204030204" pitchFamily="34" charset="0"/>
                <a:ea typeface="Times New Roman" panose="02020603050405020304" pitchFamily="18" charset="0"/>
              </a:rPr>
              <a:t>Développement</a:t>
            </a:r>
            <a:r>
              <a:rPr lang="fr-FR" sz="2800" b="1" spc="-15" dirty="0">
                <a:solidFill>
                  <a:schemeClr val="accent5">
                    <a:lumMod val="50000"/>
                  </a:schemeClr>
                </a:solidFill>
                <a:effectLst/>
                <a:latin typeface="Calibri" panose="020F0502020204030204" pitchFamily="34" charset="0"/>
                <a:ea typeface="Times New Roman" panose="02020603050405020304" pitchFamily="18" charset="0"/>
              </a:rPr>
              <a:t> </a:t>
            </a:r>
            <a:r>
              <a:rPr lang="fr-FR" sz="2800" b="1" dirty="0">
                <a:solidFill>
                  <a:schemeClr val="accent5">
                    <a:lumMod val="50000"/>
                  </a:schemeClr>
                </a:solidFill>
                <a:effectLst/>
                <a:latin typeface="Calibri" panose="020F0502020204030204" pitchFamily="34" charset="0"/>
                <a:ea typeface="Times New Roman" panose="02020603050405020304" pitchFamily="18" charset="0"/>
              </a:rPr>
              <a:t>d’une application mobile pour la gestion et l’optimisation des itinéraire de tournées des facteurs </a:t>
            </a:r>
            <a:r>
              <a:rPr lang="fr-FR" sz="2800" b="1" spc="-335" dirty="0">
                <a:solidFill>
                  <a:schemeClr val="accent5">
                    <a:lumMod val="50000"/>
                  </a:schemeClr>
                </a:solidFill>
                <a:effectLst/>
                <a:latin typeface="Calibri" panose="020F0502020204030204" pitchFamily="34" charset="0"/>
                <a:ea typeface="Times New Roman" panose="02020603050405020304" pitchFamily="18" charset="0"/>
              </a:rPr>
              <a:t> </a:t>
            </a:r>
            <a:endParaRPr lang="fr-MA" sz="2800" dirty="0">
              <a:solidFill>
                <a:schemeClr val="accent5">
                  <a:lumMod val="50000"/>
                </a:schemeClr>
              </a:solidFill>
              <a:effectLst/>
              <a:latin typeface="Times New Roman" panose="02020603050405020304" pitchFamily="18" charset="0"/>
              <a:ea typeface="Times New Roman" panose="02020603050405020304" pitchFamily="18" charset="0"/>
            </a:endParaRPr>
          </a:p>
        </p:txBody>
      </p:sp>
      <p:sp>
        <p:nvSpPr>
          <p:cNvPr id="34" name="ZoneTexte 33">
            <a:extLst>
              <a:ext uri="{FF2B5EF4-FFF2-40B4-BE49-F238E27FC236}">
                <a16:creationId xmlns:a16="http://schemas.microsoft.com/office/drawing/2014/main" id="{7902EB18-4FC0-42F7-7D74-0C11E9AA551F}"/>
              </a:ext>
            </a:extLst>
          </p:cNvPr>
          <p:cNvSpPr txBox="1"/>
          <p:nvPr/>
        </p:nvSpPr>
        <p:spPr>
          <a:xfrm>
            <a:off x="4712748" y="4102310"/>
            <a:ext cx="246170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srgbClr val="172144"/>
                </a:solidFill>
                <a:effectLst/>
                <a:uLnTx/>
                <a:uFillTx/>
                <a:latin typeface="Times New Roman" panose="02020603050405020304" pitchFamily="18" charset="0"/>
                <a:ea typeface="Calibri" panose="020F0502020204030204" pitchFamily="34" charset="0"/>
                <a:cs typeface="Arial" panose="020B0604020202020204" pitchFamily="34" charset="0"/>
              </a:rPr>
              <a:t>Réalisé par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solidFill>
                  <a:srgbClr val="172144">
                    <a:lumMod val="75000"/>
                    <a:lumOff val="25000"/>
                  </a:srgbClr>
                </a:solidFill>
                <a:latin typeface="Times New Roman" panose="02020603050405020304" pitchFamily="18" charset="0"/>
                <a:ea typeface="Calibri" panose="020F0502020204030204" pitchFamily="34" charset="0"/>
                <a:cs typeface="Arial" panose="020B0604020202020204" pitchFamily="34" charset="0"/>
              </a:rPr>
              <a:t>MAAIDEN Mouhcine</a:t>
            </a:r>
            <a:endParaRPr kumimoji="0" lang="fr-FR" sz="1800" b="1" i="0" u="none" strike="noStrike" kern="1200" cap="none" spc="0" normalizeH="0" baseline="0" noProof="0" dirty="0">
              <a:ln>
                <a:noFill/>
              </a:ln>
              <a:solidFill>
                <a:srgbClr val="172144">
                  <a:lumMod val="75000"/>
                  <a:lumOff val="25000"/>
                </a:srgbClr>
              </a:solidFill>
              <a:effectLst/>
              <a:uLnTx/>
              <a:uFillTx/>
              <a:latin typeface="Times New Roman" panose="02020603050405020304" pitchFamily="18" charset="0"/>
              <a:ea typeface="Calibri" panose="020F0502020204030204" pitchFamily="34" charset="0"/>
              <a:cs typeface="Arial" panose="020B0604020202020204" pitchFamily="34" charset="0"/>
            </a:endParaRPr>
          </a:p>
        </p:txBody>
      </p:sp>
      <p:sp>
        <p:nvSpPr>
          <p:cNvPr id="40" name="AutoShape 21" descr="inscription FSJES Oujda 2021-2022 - FSJES Maroc">
            <a:extLst>
              <a:ext uri="{FF2B5EF4-FFF2-40B4-BE49-F238E27FC236}">
                <a16:creationId xmlns:a16="http://schemas.microsoft.com/office/drawing/2014/main" id="{38AE8B96-89E5-0FE0-3123-556FD71564D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MA" sz="1800" b="0" i="0" u="none" strike="noStrike" kern="1200" cap="none" spc="0" normalizeH="0" baseline="0" noProof="0">
              <a:ln>
                <a:noFill/>
              </a:ln>
              <a:solidFill>
                <a:srgbClr val="172144"/>
              </a:solidFill>
              <a:effectLst/>
              <a:uLnTx/>
              <a:uFillTx/>
              <a:latin typeface="Calibri"/>
              <a:ea typeface="+mn-ea"/>
              <a:cs typeface="+mn-cs"/>
            </a:endParaRPr>
          </a:p>
        </p:txBody>
      </p:sp>
      <p:pic>
        <p:nvPicPr>
          <p:cNvPr id="44" name="Image 43">
            <a:extLst>
              <a:ext uri="{FF2B5EF4-FFF2-40B4-BE49-F238E27FC236}">
                <a16:creationId xmlns:a16="http://schemas.microsoft.com/office/drawing/2014/main" id="{F50CF8F3-D70B-4670-ADA4-D13A747F6AF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581324" y="282763"/>
            <a:ext cx="2515622" cy="1287619"/>
          </a:xfrm>
          <a:prstGeom prst="rect">
            <a:avLst/>
          </a:prstGeom>
        </p:spPr>
      </p:pic>
      <p:sp>
        <p:nvSpPr>
          <p:cNvPr id="9" name="Rectangle 8">
            <a:extLst>
              <a:ext uri="{FF2B5EF4-FFF2-40B4-BE49-F238E27FC236}">
                <a16:creationId xmlns:a16="http://schemas.microsoft.com/office/drawing/2014/main" id="{BA5954C9-D02E-BDAD-F124-6FD529AD263B}"/>
              </a:ext>
            </a:extLst>
          </p:cNvPr>
          <p:cNvSpPr/>
          <p:nvPr/>
        </p:nvSpPr>
        <p:spPr>
          <a:xfrm>
            <a:off x="1252331" y="2104885"/>
            <a:ext cx="9687336" cy="1384995"/>
          </a:xfrm>
          <a:prstGeom prst="rect">
            <a:avLst/>
          </a:prstGeom>
          <a:noFill/>
          <a:ln w="57150">
            <a:solidFill>
              <a:srgbClr val="0096C7"/>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882265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4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300"/>
                                        <p:tgtEl>
                                          <p:spTgt spid="16"/>
                                        </p:tgtEl>
                                      </p:cBhvr>
                                    </p:animEffect>
                                  </p:childTnLst>
                                </p:cTn>
                              </p:par>
                              <p:par>
                                <p:cTn id="8" presetID="10" presetClass="entr" presetSubtype="0" fill="hold" nodeType="withEffect">
                                  <p:stCondLst>
                                    <p:cond delay="16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3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98DE2F0-088C-4E9B-9248-16EBC9B79BDC}"/>
              </a:ext>
            </a:extLst>
          </p:cNvPr>
          <p:cNvSpPr/>
          <p:nvPr/>
        </p:nvSpPr>
        <p:spPr>
          <a:xfrm>
            <a:off x="970425" y="-2054546"/>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41C46676-F9F4-46D7-ACD4-587458C46B14}"/>
              </a:ext>
            </a:extLst>
          </p:cNvPr>
          <p:cNvSpPr/>
          <p:nvPr/>
        </p:nvSpPr>
        <p:spPr>
          <a:xfrm>
            <a:off x="970425" y="-2062000"/>
            <a:ext cx="247336"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2EA91631-CBAE-45CB-86AC-9602B61C5457}"/>
              </a:ext>
            </a:extLst>
          </p:cNvPr>
          <p:cNvSpPr txBox="1"/>
          <p:nvPr/>
        </p:nvSpPr>
        <p:spPr>
          <a:xfrm>
            <a:off x="172706" y="-1697852"/>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8" name="TextBox 13">
            <a:extLst>
              <a:ext uri="{FF2B5EF4-FFF2-40B4-BE49-F238E27FC236}">
                <a16:creationId xmlns:a16="http://schemas.microsoft.com/office/drawing/2014/main" id="{2B1C2207-7046-4A16-AFE3-A275F29581D6}"/>
              </a:ext>
            </a:extLst>
          </p:cNvPr>
          <p:cNvSpPr txBox="1"/>
          <p:nvPr/>
        </p:nvSpPr>
        <p:spPr>
          <a:xfrm>
            <a:off x="2876856" y="-1716928"/>
            <a:ext cx="950791" cy="307777"/>
          </a:xfrm>
          <a:prstGeom prst="rect">
            <a:avLst/>
          </a:prstGeom>
          <a:noFill/>
        </p:spPr>
        <p:txBody>
          <a:bodyPr wrap="square" rtlCol="0">
            <a:spAutoFit/>
          </a:bodyPr>
          <a:lstStyle/>
          <a:p>
            <a:pPr algn="ctr"/>
            <a:r>
              <a:rPr lang="en-US" sz="1400" dirty="0"/>
              <a:t>1ER AXE</a:t>
            </a:r>
          </a:p>
        </p:txBody>
      </p:sp>
      <p:sp>
        <p:nvSpPr>
          <p:cNvPr id="10" name="TextBox 16">
            <a:extLst>
              <a:ext uri="{FF2B5EF4-FFF2-40B4-BE49-F238E27FC236}">
                <a16:creationId xmlns:a16="http://schemas.microsoft.com/office/drawing/2014/main" id="{0650DD8A-AAC6-44D0-BE4B-14EFD204D123}"/>
              </a:ext>
            </a:extLst>
          </p:cNvPr>
          <p:cNvSpPr txBox="1"/>
          <p:nvPr/>
        </p:nvSpPr>
        <p:spPr>
          <a:xfrm>
            <a:off x="5444245" y="-1704410"/>
            <a:ext cx="1193902" cy="307777"/>
          </a:xfrm>
          <a:prstGeom prst="rect">
            <a:avLst/>
          </a:prstGeom>
          <a:noFill/>
        </p:spPr>
        <p:txBody>
          <a:bodyPr wrap="square" rtlCol="0">
            <a:spAutoFit/>
          </a:bodyPr>
          <a:lstStyle/>
          <a:p>
            <a:pPr algn="ctr"/>
            <a:r>
              <a:rPr lang="en-US" sz="1400" dirty="0"/>
              <a:t>2EME AXE</a:t>
            </a:r>
          </a:p>
        </p:txBody>
      </p:sp>
      <p:sp>
        <p:nvSpPr>
          <p:cNvPr id="12" name="TextBox 19">
            <a:extLst>
              <a:ext uri="{FF2B5EF4-FFF2-40B4-BE49-F238E27FC236}">
                <a16:creationId xmlns:a16="http://schemas.microsoft.com/office/drawing/2014/main" id="{591EC0AB-2856-4F5F-91A3-15217B8AF835}"/>
              </a:ext>
            </a:extLst>
          </p:cNvPr>
          <p:cNvSpPr txBox="1"/>
          <p:nvPr/>
        </p:nvSpPr>
        <p:spPr>
          <a:xfrm>
            <a:off x="7896104" y="-1716928"/>
            <a:ext cx="1328888" cy="307777"/>
          </a:xfrm>
          <a:prstGeom prst="rect">
            <a:avLst/>
          </a:prstGeom>
          <a:noFill/>
        </p:spPr>
        <p:txBody>
          <a:bodyPr wrap="square" rtlCol="0">
            <a:spAutoFit/>
          </a:bodyPr>
          <a:lstStyle/>
          <a:p>
            <a:pPr algn="ctr"/>
            <a:r>
              <a:rPr lang="en-US" sz="1400" dirty="0"/>
              <a:t>3EME AXE</a:t>
            </a:r>
          </a:p>
        </p:txBody>
      </p:sp>
      <p:sp>
        <p:nvSpPr>
          <p:cNvPr id="14" name="TextBox 22">
            <a:extLst>
              <a:ext uri="{FF2B5EF4-FFF2-40B4-BE49-F238E27FC236}">
                <a16:creationId xmlns:a16="http://schemas.microsoft.com/office/drawing/2014/main" id="{DEF1B3B4-47CD-46CE-B53C-CCC01C1C8AF4}"/>
              </a:ext>
            </a:extLst>
          </p:cNvPr>
          <p:cNvSpPr txBox="1"/>
          <p:nvPr/>
        </p:nvSpPr>
        <p:spPr>
          <a:xfrm>
            <a:off x="10314252" y="-1697852"/>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16" name="Oval 9">
            <a:extLst>
              <a:ext uri="{FF2B5EF4-FFF2-40B4-BE49-F238E27FC236}">
                <a16:creationId xmlns:a16="http://schemas.microsoft.com/office/drawing/2014/main" id="{A9F2F6BC-C4B2-4C6A-A00C-D481B0F1763C}"/>
              </a:ext>
            </a:extLst>
          </p:cNvPr>
          <p:cNvSpPr/>
          <p:nvPr/>
        </p:nvSpPr>
        <p:spPr>
          <a:xfrm>
            <a:off x="723085" y="-2211604"/>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9" name="Oval 12">
            <a:extLst>
              <a:ext uri="{FF2B5EF4-FFF2-40B4-BE49-F238E27FC236}">
                <a16:creationId xmlns:a16="http://schemas.microsoft.com/office/drawing/2014/main" id="{10B828B9-DFD5-4F3F-99CC-A9D3C03CA6F4}"/>
              </a:ext>
            </a:extLst>
          </p:cNvPr>
          <p:cNvSpPr/>
          <p:nvPr/>
        </p:nvSpPr>
        <p:spPr>
          <a:xfrm>
            <a:off x="3076367" y="-2230680"/>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2" name="Oval 15">
            <a:extLst>
              <a:ext uri="{FF2B5EF4-FFF2-40B4-BE49-F238E27FC236}">
                <a16:creationId xmlns:a16="http://schemas.microsoft.com/office/drawing/2014/main" id="{98A2775A-1ECA-497A-B259-75CC10B70428}"/>
              </a:ext>
            </a:extLst>
          </p:cNvPr>
          <p:cNvSpPr/>
          <p:nvPr/>
        </p:nvSpPr>
        <p:spPr>
          <a:xfrm>
            <a:off x="5757192" y="-2218162"/>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Oval 18">
            <a:extLst>
              <a:ext uri="{FF2B5EF4-FFF2-40B4-BE49-F238E27FC236}">
                <a16:creationId xmlns:a16="http://schemas.microsoft.com/office/drawing/2014/main" id="{6908E003-F7B5-48E1-ABDB-1DA4D74A7EE8}"/>
              </a:ext>
            </a:extLst>
          </p:cNvPr>
          <p:cNvSpPr/>
          <p:nvPr/>
        </p:nvSpPr>
        <p:spPr>
          <a:xfrm>
            <a:off x="8295208" y="-2230680"/>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Oval 21">
            <a:extLst>
              <a:ext uri="{FF2B5EF4-FFF2-40B4-BE49-F238E27FC236}">
                <a16:creationId xmlns:a16="http://schemas.microsoft.com/office/drawing/2014/main" id="{264ED1C6-4332-476B-A730-FC599889106E}"/>
              </a:ext>
            </a:extLst>
          </p:cNvPr>
          <p:cNvSpPr/>
          <p:nvPr/>
        </p:nvSpPr>
        <p:spPr>
          <a:xfrm>
            <a:off x="10791299" y="-2211604"/>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0" name="ZoneTexte 29">
            <a:extLst>
              <a:ext uri="{FF2B5EF4-FFF2-40B4-BE49-F238E27FC236}">
                <a16:creationId xmlns:a16="http://schemas.microsoft.com/office/drawing/2014/main" id="{1033FF04-0425-4E9D-8B3A-5F9C22D21847}"/>
              </a:ext>
            </a:extLst>
          </p:cNvPr>
          <p:cNvSpPr txBox="1"/>
          <p:nvPr/>
        </p:nvSpPr>
        <p:spPr>
          <a:xfrm>
            <a:off x="3164996" y="-21680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F9BF4632-1A47-4A12-BA6D-789DF6574E70}"/>
              </a:ext>
            </a:extLst>
          </p:cNvPr>
          <p:cNvSpPr txBox="1"/>
          <p:nvPr/>
        </p:nvSpPr>
        <p:spPr>
          <a:xfrm>
            <a:off x="5852130" y="-2148932"/>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2" name="ZoneTexte 31">
            <a:extLst>
              <a:ext uri="{FF2B5EF4-FFF2-40B4-BE49-F238E27FC236}">
                <a16:creationId xmlns:a16="http://schemas.microsoft.com/office/drawing/2014/main" id="{8FDF6EA3-C5D1-4BD6-905B-FA5EDEBCC88B}"/>
              </a:ext>
            </a:extLst>
          </p:cNvPr>
          <p:cNvSpPr txBox="1"/>
          <p:nvPr/>
        </p:nvSpPr>
        <p:spPr>
          <a:xfrm>
            <a:off x="8390146" y="-2168008"/>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7" name="Rectangle: Rounded Corners 3">
            <a:extLst>
              <a:ext uri="{FF2B5EF4-FFF2-40B4-BE49-F238E27FC236}">
                <a16:creationId xmlns:a16="http://schemas.microsoft.com/office/drawing/2014/main" id="{4C512272-46A6-9940-E61A-4595F85A2B44}"/>
              </a:ext>
            </a:extLst>
          </p:cNvPr>
          <p:cNvSpPr/>
          <p:nvPr/>
        </p:nvSpPr>
        <p:spPr>
          <a:xfrm>
            <a:off x="1766083" y="328889"/>
            <a:ext cx="8971570" cy="125101"/>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13">
            <a:extLst>
              <a:ext uri="{FF2B5EF4-FFF2-40B4-BE49-F238E27FC236}">
                <a16:creationId xmlns:a16="http://schemas.microsoft.com/office/drawing/2014/main" id="{8FA9A204-1352-1DC9-89B7-27E54B22DB29}"/>
              </a:ext>
            </a:extLst>
          </p:cNvPr>
          <p:cNvSpPr txBox="1"/>
          <p:nvPr/>
        </p:nvSpPr>
        <p:spPr>
          <a:xfrm>
            <a:off x="1300530" y="552412"/>
            <a:ext cx="961554" cy="253916"/>
          </a:xfrm>
          <a:prstGeom prst="rect">
            <a:avLst/>
          </a:prstGeom>
          <a:noFill/>
        </p:spPr>
        <p:txBody>
          <a:bodyPr wrap="square" rtlCol="0">
            <a:spAutoFit/>
          </a:bodyPr>
          <a:lstStyle/>
          <a:p>
            <a:pPr algn="ctr"/>
            <a:r>
              <a:rPr lang="en-US" sz="1050" b="1" dirty="0">
                <a:solidFill>
                  <a:srgbClr val="002060"/>
                </a:solidFill>
              </a:rPr>
              <a:t>Introduction</a:t>
            </a:r>
          </a:p>
        </p:txBody>
      </p:sp>
      <p:sp>
        <p:nvSpPr>
          <p:cNvPr id="42" name="Oval 9">
            <a:extLst>
              <a:ext uri="{FF2B5EF4-FFF2-40B4-BE49-F238E27FC236}">
                <a16:creationId xmlns:a16="http://schemas.microsoft.com/office/drawing/2014/main" id="{517529EB-8B8A-D039-97FB-129F4D6A512C}"/>
              </a:ext>
            </a:extLst>
          </p:cNvPr>
          <p:cNvSpPr/>
          <p:nvPr/>
        </p:nvSpPr>
        <p:spPr>
          <a:xfrm>
            <a:off x="1597104" y="214535"/>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3" name="Oval 12">
            <a:extLst>
              <a:ext uri="{FF2B5EF4-FFF2-40B4-BE49-F238E27FC236}">
                <a16:creationId xmlns:a16="http://schemas.microsoft.com/office/drawing/2014/main" id="{F5E2FA66-2E3C-A3A0-EED2-8C467AEB7468}"/>
              </a:ext>
            </a:extLst>
          </p:cNvPr>
          <p:cNvSpPr/>
          <p:nvPr/>
        </p:nvSpPr>
        <p:spPr>
          <a:xfrm>
            <a:off x="3299422" y="200646"/>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4" name="Oval 15">
            <a:extLst>
              <a:ext uri="{FF2B5EF4-FFF2-40B4-BE49-F238E27FC236}">
                <a16:creationId xmlns:a16="http://schemas.microsoft.com/office/drawing/2014/main" id="{A567A0BA-9856-D08E-50DA-9B1EAD56508F}"/>
              </a:ext>
            </a:extLst>
          </p:cNvPr>
          <p:cNvSpPr/>
          <p:nvPr/>
        </p:nvSpPr>
        <p:spPr>
          <a:xfrm>
            <a:off x="5251334" y="209760"/>
            <a:ext cx="360174" cy="360174"/>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5" name="Oval 18">
            <a:extLst>
              <a:ext uri="{FF2B5EF4-FFF2-40B4-BE49-F238E27FC236}">
                <a16:creationId xmlns:a16="http://schemas.microsoft.com/office/drawing/2014/main" id="{073CB6E8-A08D-4D64-0491-0CF416D0490B}"/>
              </a:ext>
            </a:extLst>
          </p:cNvPr>
          <p:cNvSpPr/>
          <p:nvPr/>
        </p:nvSpPr>
        <p:spPr>
          <a:xfrm>
            <a:off x="7099267" y="200646"/>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Oval 21">
            <a:extLst>
              <a:ext uri="{FF2B5EF4-FFF2-40B4-BE49-F238E27FC236}">
                <a16:creationId xmlns:a16="http://schemas.microsoft.com/office/drawing/2014/main" id="{D93AE783-8CA6-FB47-6843-AC951B871D42}"/>
              </a:ext>
            </a:extLst>
          </p:cNvPr>
          <p:cNvSpPr/>
          <p:nvPr/>
        </p:nvSpPr>
        <p:spPr>
          <a:xfrm>
            <a:off x="8916674" y="214535"/>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47" name="ZoneTexte 46">
            <a:extLst>
              <a:ext uri="{FF2B5EF4-FFF2-40B4-BE49-F238E27FC236}">
                <a16:creationId xmlns:a16="http://schemas.microsoft.com/office/drawing/2014/main" id="{2754B7E0-AD12-8ADA-F7C8-487FBCDD83FB}"/>
              </a:ext>
            </a:extLst>
          </p:cNvPr>
          <p:cNvSpPr txBox="1"/>
          <p:nvPr/>
        </p:nvSpPr>
        <p:spPr>
          <a:xfrm>
            <a:off x="3322965" y="203821"/>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8" name="ZoneTexte 47">
            <a:extLst>
              <a:ext uri="{FF2B5EF4-FFF2-40B4-BE49-F238E27FC236}">
                <a16:creationId xmlns:a16="http://schemas.microsoft.com/office/drawing/2014/main" id="{93C0E338-0A1B-70BD-9E76-6CA7029FA662}"/>
              </a:ext>
            </a:extLst>
          </p:cNvPr>
          <p:cNvSpPr txBox="1"/>
          <p:nvPr/>
        </p:nvSpPr>
        <p:spPr>
          <a:xfrm>
            <a:off x="5277738" y="209760"/>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9" name="ZoneTexte 48">
            <a:extLst>
              <a:ext uri="{FF2B5EF4-FFF2-40B4-BE49-F238E27FC236}">
                <a16:creationId xmlns:a16="http://schemas.microsoft.com/office/drawing/2014/main" id="{50783FFF-9445-CFAA-F0F7-0912C03E22C2}"/>
              </a:ext>
            </a:extLst>
          </p:cNvPr>
          <p:cNvSpPr txBox="1"/>
          <p:nvPr/>
        </p:nvSpPr>
        <p:spPr>
          <a:xfrm>
            <a:off x="7123942" y="209760"/>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0" name="Rectangle 49">
            <a:extLst>
              <a:ext uri="{FF2B5EF4-FFF2-40B4-BE49-F238E27FC236}">
                <a16:creationId xmlns:a16="http://schemas.microsoft.com/office/drawing/2014/main" id="{6799228C-8C79-1E34-C494-9F0DFA244EB3}"/>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TextBox 23">
            <a:extLst>
              <a:ext uri="{FF2B5EF4-FFF2-40B4-BE49-F238E27FC236}">
                <a16:creationId xmlns:a16="http://schemas.microsoft.com/office/drawing/2014/main" id="{6BA0B950-CBBC-1E4E-F20B-1322E3F9E5AA}"/>
              </a:ext>
            </a:extLst>
          </p:cNvPr>
          <p:cNvSpPr txBox="1"/>
          <p:nvPr/>
        </p:nvSpPr>
        <p:spPr>
          <a:xfrm>
            <a:off x="4143751" y="977773"/>
            <a:ext cx="4017446" cy="769313"/>
          </a:xfrm>
          <a:prstGeom prst="rect">
            <a:avLst/>
          </a:prstGeom>
          <a:noFill/>
        </p:spPr>
        <p:txBody>
          <a:bodyPr wrap="none" rtlCol="0" anchor="ctr">
            <a:spAutoFit/>
          </a:bodyPr>
          <a:lstStyle/>
          <a:p>
            <a:pPr algn="r" defTabSz="228554"/>
            <a:r>
              <a:rPr lang="en-US" sz="4399" b="1" dirty="0">
                <a:solidFill>
                  <a:srgbClr val="023C88"/>
                </a:solidFill>
                <a:latin typeface="Lucida Calligraphy" panose="03010101010101010101" pitchFamily="66" charset="0"/>
                <a:ea typeface="Open Sans Extrabold" panose="020B0906030804020204" pitchFamily="34" charset="0"/>
                <a:cs typeface="Open Sans Extrabold" panose="020B0906030804020204" pitchFamily="34" charset="0"/>
              </a:rPr>
              <a:t>Introduction</a:t>
            </a:r>
          </a:p>
        </p:txBody>
      </p:sp>
      <p:sp>
        <p:nvSpPr>
          <p:cNvPr id="33" name="ZoneTexte 32">
            <a:extLst>
              <a:ext uri="{FF2B5EF4-FFF2-40B4-BE49-F238E27FC236}">
                <a16:creationId xmlns:a16="http://schemas.microsoft.com/office/drawing/2014/main" id="{FB60CC89-234E-0145-DD3D-D3829445963C}"/>
              </a:ext>
            </a:extLst>
          </p:cNvPr>
          <p:cNvSpPr txBox="1"/>
          <p:nvPr/>
        </p:nvSpPr>
        <p:spPr>
          <a:xfrm>
            <a:off x="2062972" y="6360884"/>
            <a:ext cx="9700049"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
        <p:nvSpPr>
          <p:cNvPr id="34" name="ZoneTexte 33">
            <a:extLst>
              <a:ext uri="{FF2B5EF4-FFF2-40B4-BE49-F238E27FC236}">
                <a16:creationId xmlns:a16="http://schemas.microsoft.com/office/drawing/2014/main" id="{EAD0D9FD-6943-D39B-EEA9-13BE85699233}"/>
              </a:ext>
            </a:extLst>
          </p:cNvPr>
          <p:cNvSpPr txBox="1"/>
          <p:nvPr/>
        </p:nvSpPr>
        <p:spPr>
          <a:xfrm>
            <a:off x="830547" y="2009950"/>
            <a:ext cx="7995557" cy="709233"/>
          </a:xfrm>
          <a:prstGeom prst="rect">
            <a:avLst/>
          </a:prstGeom>
          <a:noFill/>
        </p:spPr>
        <p:txBody>
          <a:bodyPr wrap="square">
            <a:spAutoFit/>
          </a:bodyPr>
          <a:lstStyle/>
          <a:p>
            <a:pPr algn="just">
              <a:lnSpc>
                <a:spcPct val="115000"/>
              </a:lnSpc>
              <a:spcAft>
                <a:spcPts val="1000"/>
              </a:spcAft>
            </a:pPr>
            <a:r>
              <a:rPr lang="fr-FR" dirty="0"/>
              <a:t>Le marché des applications web et mobiles connait un essor phénoménal</a:t>
            </a:r>
            <a:r>
              <a:rPr lang="fr-FR" sz="1800" dirty="0">
                <a:effectLst/>
                <a:latin typeface="Times New Roman" panose="02020603050405020304" pitchFamily="18" charset="0"/>
                <a:ea typeface="Calibri" panose="020F0502020204030204" pitchFamily="34" charset="0"/>
                <a:cs typeface="Arial" panose="020B0604020202020204" pitchFamily="34" charset="0"/>
              </a:rPr>
              <a:t> après </a:t>
            </a:r>
            <a:r>
              <a:rPr lang="fr-FR" dirty="0"/>
              <a:t>la propagation de l'épidémie du Covid en 2019, la vie quotidienne s'est arrêtée</a:t>
            </a:r>
            <a:r>
              <a:rPr lang="fr-FR" sz="1800" dirty="0">
                <a:effectLst/>
                <a:latin typeface="Times New Roman" panose="02020603050405020304" pitchFamily="18" charset="0"/>
                <a:ea typeface="Calibri" panose="020F0502020204030204" pitchFamily="34" charset="0"/>
                <a:cs typeface="Arial" panose="020B0604020202020204" pitchFamily="34" charset="0"/>
              </a:rPr>
              <a:t>.</a:t>
            </a:r>
          </a:p>
        </p:txBody>
      </p:sp>
      <p:sp>
        <p:nvSpPr>
          <p:cNvPr id="3" name="Rectangle : coins arrondis 2">
            <a:extLst>
              <a:ext uri="{FF2B5EF4-FFF2-40B4-BE49-F238E27FC236}">
                <a16:creationId xmlns:a16="http://schemas.microsoft.com/office/drawing/2014/main" id="{13E3AE47-5A42-ECF9-0E88-7C8375C2F875}"/>
              </a:ext>
            </a:extLst>
          </p:cNvPr>
          <p:cNvSpPr/>
          <p:nvPr/>
        </p:nvSpPr>
        <p:spPr>
          <a:xfrm>
            <a:off x="674692" y="1957649"/>
            <a:ext cx="8307265" cy="867237"/>
          </a:xfrm>
          <a:prstGeom prst="roundRect">
            <a:avLst/>
          </a:prstGeom>
          <a:no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ZoneTexte 40">
            <a:extLst>
              <a:ext uri="{FF2B5EF4-FFF2-40B4-BE49-F238E27FC236}">
                <a16:creationId xmlns:a16="http://schemas.microsoft.com/office/drawing/2014/main" id="{6114F154-E211-ABE0-166F-E9543065CB43}"/>
              </a:ext>
            </a:extLst>
          </p:cNvPr>
          <p:cNvSpPr txBox="1"/>
          <p:nvPr/>
        </p:nvSpPr>
        <p:spPr>
          <a:xfrm>
            <a:off x="1583951" y="3099120"/>
            <a:ext cx="7995557" cy="709233"/>
          </a:xfrm>
          <a:prstGeom prst="rect">
            <a:avLst/>
          </a:prstGeom>
          <a:noFill/>
        </p:spPr>
        <p:txBody>
          <a:bodyPr wrap="square">
            <a:spAutoFit/>
          </a:bodyPr>
          <a:lstStyle/>
          <a:p>
            <a:pPr algn="just">
              <a:lnSpc>
                <a:spcPct val="115000"/>
              </a:lnSpc>
              <a:spcAft>
                <a:spcPts val="1000"/>
              </a:spcAft>
            </a:pPr>
            <a:r>
              <a:rPr lang="fr-FR" dirty="0">
                <a:latin typeface="Times New Roman" panose="02020603050405020304" pitchFamily="18" charset="0"/>
                <a:ea typeface="Calibri" panose="020F0502020204030204" pitchFamily="34" charset="0"/>
                <a:cs typeface="Arial" panose="020B0604020202020204" pitchFamily="34" charset="0"/>
              </a:rPr>
              <a:t>L</a:t>
            </a:r>
            <a:r>
              <a:rPr lang="fr-FR" sz="1800" dirty="0">
                <a:effectLst/>
                <a:latin typeface="Times New Roman" panose="02020603050405020304" pitchFamily="18" charset="0"/>
                <a:ea typeface="Calibri" panose="020F0502020204030204" pitchFamily="34" charset="0"/>
                <a:cs typeface="Arial" panose="020B0604020202020204" pitchFamily="34" charset="0"/>
              </a:rPr>
              <a:t>'annulation et le report de nombreuses conférences scientifiques et professionnelles à travers le monde.</a:t>
            </a:r>
          </a:p>
        </p:txBody>
      </p:sp>
      <p:sp>
        <p:nvSpPr>
          <p:cNvPr id="53" name="Rectangle : coins arrondis 52">
            <a:extLst>
              <a:ext uri="{FF2B5EF4-FFF2-40B4-BE49-F238E27FC236}">
                <a16:creationId xmlns:a16="http://schemas.microsoft.com/office/drawing/2014/main" id="{4909C67F-98E2-41BD-61AA-D177F75BCD20}"/>
              </a:ext>
            </a:extLst>
          </p:cNvPr>
          <p:cNvSpPr/>
          <p:nvPr/>
        </p:nvSpPr>
        <p:spPr>
          <a:xfrm>
            <a:off x="1395911" y="3015615"/>
            <a:ext cx="8307265" cy="876245"/>
          </a:xfrm>
          <a:prstGeom prst="roundRect">
            <a:avLst/>
          </a:prstGeom>
          <a:no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ZoneTexte 55">
            <a:extLst>
              <a:ext uri="{FF2B5EF4-FFF2-40B4-BE49-F238E27FC236}">
                <a16:creationId xmlns:a16="http://schemas.microsoft.com/office/drawing/2014/main" id="{37529BE3-FA96-5CA1-8B17-A24AB0009522}"/>
              </a:ext>
            </a:extLst>
          </p:cNvPr>
          <p:cNvSpPr txBox="1"/>
          <p:nvPr/>
        </p:nvSpPr>
        <p:spPr>
          <a:xfrm>
            <a:off x="2257998" y="4131492"/>
            <a:ext cx="7995557" cy="709233"/>
          </a:xfrm>
          <a:prstGeom prst="rect">
            <a:avLst/>
          </a:prstGeom>
          <a:noFill/>
        </p:spPr>
        <p:txBody>
          <a:bodyPr wrap="square">
            <a:spAutoFit/>
          </a:bodyPr>
          <a:lstStyle/>
          <a:p>
            <a:pPr algn="just">
              <a:lnSpc>
                <a:spcPct val="115000"/>
              </a:lnSpc>
              <a:spcAft>
                <a:spcPts val="1000"/>
              </a:spcAft>
            </a:pPr>
            <a:r>
              <a:rPr lang="fr-FR" sz="1800" dirty="0">
                <a:effectLst/>
                <a:latin typeface="Times New Roman" panose="02020603050405020304" pitchFamily="18" charset="0"/>
                <a:ea typeface="Calibri" panose="020F0502020204030204" pitchFamily="34" charset="0"/>
                <a:cs typeface="Arial" panose="020B0604020202020204" pitchFamily="34" charset="0"/>
              </a:rPr>
              <a:t>Les organismes tels que les établissements et les universités</a:t>
            </a:r>
            <a:r>
              <a:rPr lang="fr-FR" sz="1800" dirty="0">
                <a:effectLst/>
                <a:latin typeface="Times New Roman" panose="02020603050405020304" pitchFamily="18" charset="0"/>
                <a:ea typeface="Calibri" panose="020F0502020204030204" pitchFamily="34" charset="0"/>
              </a:rPr>
              <a:t> ont opté pour le "travail à distance". </a:t>
            </a:r>
          </a:p>
        </p:txBody>
      </p:sp>
      <p:sp>
        <p:nvSpPr>
          <p:cNvPr id="57" name="Rectangle : coins arrondis 56">
            <a:extLst>
              <a:ext uri="{FF2B5EF4-FFF2-40B4-BE49-F238E27FC236}">
                <a16:creationId xmlns:a16="http://schemas.microsoft.com/office/drawing/2014/main" id="{45A73D2D-EABB-CA79-065E-26574C57869F}"/>
              </a:ext>
            </a:extLst>
          </p:cNvPr>
          <p:cNvSpPr/>
          <p:nvPr/>
        </p:nvSpPr>
        <p:spPr>
          <a:xfrm>
            <a:off x="2128525" y="4077811"/>
            <a:ext cx="8307265" cy="875412"/>
          </a:xfrm>
          <a:prstGeom prst="roundRect">
            <a:avLst/>
          </a:prstGeom>
          <a:no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ZoneTexte 57">
            <a:extLst>
              <a:ext uri="{FF2B5EF4-FFF2-40B4-BE49-F238E27FC236}">
                <a16:creationId xmlns:a16="http://schemas.microsoft.com/office/drawing/2014/main" id="{5AB695CD-BF78-E9AF-FA81-75F731597605}"/>
              </a:ext>
            </a:extLst>
          </p:cNvPr>
          <p:cNvSpPr txBox="1"/>
          <p:nvPr/>
        </p:nvSpPr>
        <p:spPr>
          <a:xfrm>
            <a:off x="2963868" y="5224104"/>
            <a:ext cx="7995557" cy="709233"/>
          </a:xfrm>
          <a:prstGeom prst="rect">
            <a:avLst/>
          </a:prstGeom>
          <a:noFill/>
        </p:spPr>
        <p:txBody>
          <a:bodyPr wrap="square">
            <a:spAutoFit/>
          </a:bodyPr>
          <a:lstStyle/>
          <a:p>
            <a:pPr algn="just">
              <a:lnSpc>
                <a:spcPct val="115000"/>
              </a:lnSpc>
              <a:spcAft>
                <a:spcPts val="1000"/>
              </a:spcAft>
            </a:pPr>
            <a:r>
              <a:rPr lang="fr-FR" sz="1800" dirty="0">
                <a:effectLst/>
                <a:latin typeface="Times New Roman" panose="02020603050405020304" pitchFamily="18" charset="0"/>
                <a:ea typeface="Calibri" panose="020F0502020204030204" pitchFamily="34" charset="0"/>
                <a:cs typeface="Arial" panose="020B0604020202020204" pitchFamily="34" charset="0"/>
              </a:rPr>
              <a:t>Plusieurs </a:t>
            </a:r>
            <a:r>
              <a:rPr lang="fr-FR" sz="1800" dirty="0">
                <a:effectLst/>
                <a:latin typeface="Times New Roman" panose="02020603050405020304" pitchFamily="18" charset="0"/>
                <a:ea typeface="Calibri" panose="020F0502020204030204" pitchFamily="34" charset="0"/>
              </a:rPr>
              <a:t>d'entre elles</a:t>
            </a:r>
            <a:r>
              <a:rPr lang="fr-FR" sz="1800" dirty="0">
                <a:effectLst/>
                <a:latin typeface="Times New Roman" panose="02020603050405020304" pitchFamily="18" charset="0"/>
                <a:ea typeface="Calibri" panose="020F0502020204030204" pitchFamily="34" charset="0"/>
                <a:cs typeface="Arial" panose="020B0604020202020204" pitchFamily="34" charset="0"/>
              </a:rPr>
              <a:t> n’ont pas hésité à exploiter les </a:t>
            </a:r>
            <a:r>
              <a:rPr lang="fr-FR" dirty="0">
                <a:latin typeface="Times New Roman" panose="02020603050405020304" pitchFamily="18" charset="0"/>
                <a:ea typeface="Calibri" panose="020F0502020204030204" pitchFamily="34" charset="0"/>
                <a:cs typeface="Arial" panose="020B0604020202020204" pitchFamily="34" charset="0"/>
              </a:rPr>
              <a:t>nouvell</a:t>
            </a:r>
            <a:r>
              <a:rPr lang="fr-FR" sz="1800" dirty="0">
                <a:effectLst/>
                <a:latin typeface="Times New Roman" panose="02020603050405020304" pitchFamily="18" charset="0"/>
                <a:ea typeface="Calibri" panose="020F0502020204030204" pitchFamily="34" charset="0"/>
                <a:cs typeface="Arial" panose="020B0604020202020204" pitchFamily="34" charset="0"/>
              </a:rPr>
              <a:t>es technologies pour assurer leur bon fonctionnement et offrir des services innovants et rapides.</a:t>
            </a:r>
          </a:p>
        </p:txBody>
      </p:sp>
      <p:sp>
        <p:nvSpPr>
          <p:cNvPr id="59" name="Rectangle : coins arrondis 58">
            <a:extLst>
              <a:ext uri="{FF2B5EF4-FFF2-40B4-BE49-F238E27FC236}">
                <a16:creationId xmlns:a16="http://schemas.microsoft.com/office/drawing/2014/main" id="{6C1002AB-0132-9099-105B-FBC4F3A659DE}"/>
              </a:ext>
            </a:extLst>
          </p:cNvPr>
          <p:cNvSpPr/>
          <p:nvPr/>
        </p:nvSpPr>
        <p:spPr>
          <a:xfrm>
            <a:off x="2808015" y="5141015"/>
            <a:ext cx="8307265" cy="875412"/>
          </a:xfrm>
          <a:prstGeom prst="roundRect">
            <a:avLst/>
          </a:prstGeom>
          <a:no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 courbe vers le bas 10">
            <a:extLst>
              <a:ext uri="{FF2B5EF4-FFF2-40B4-BE49-F238E27FC236}">
                <a16:creationId xmlns:a16="http://schemas.microsoft.com/office/drawing/2014/main" id="{DCC855DC-B09C-A004-4860-438E4D2DFF08}"/>
              </a:ext>
            </a:extLst>
          </p:cNvPr>
          <p:cNvSpPr/>
          <p:nvPr/>
        </p:nvSpPr>
        <p:spPr>
          <a:xfrm rot="3547811">
            <a:off x="9067406" y="2195652"/>
            <a:ext cx="1448770" cy="711422"/>
          </a:xfrm>
          <a:prstGeom prst="curvedDownArrow">
            <a:avLst/>
          </a:prstGeom>
          <a:solidFill>
            <a:srgbClr val="0077B6"/>
          </a:solidFill>
          <a:ln>
            <a:solidFill>
              <a:srgbClr val="00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0" name="Flèche : courbe vers le bas 59">
            <a:extLst>
              <a:ext uri="{FF2B5EF4-FFF2-40B4-BE49-F238E27FC236}">
                <a16:creationId xmlns:a16="http://schemas.microsoft.com/office/drawing/2014/main" id="{72E0F48C-F48F-95CF-FB72-FDD212762D66}"/>
              </a:ext>
            </a:extLst>
          </p:cNvPr>
          <p:cNvSpPr/>
          <p:nvPr/>
        </p:nvSpPr>
        <p:spPr>
          <a:xfrm rot="3547811">
            <a:off x="9877240" y="3497117"/>
            <a:ext cx="1448770" cy="711422"/>
          </a:xfrm>
          <a:prstGeom prst="curvedDownArrow">
            <a:avLst/>
          </a:prstGeom>
          <a:solidFill>
            <a:srgbClr val="0077B6"/>
          </a:solidFill>
          <a:ln>
            <a:solidFill>
              <a:srgbClr val="00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1" name="Flèche : courbe vers le bas 60">
            <a:extLst>
              <a:ext uri="{FF2B5EF4-FFF2-40B4-BE49-F238E27FC236}">
                <a16:creationId xmlns:a16="http://schemas.microsoft.com/office/drawing/2014/main" id="{DA07ECD7-0FCB-212F-FF28-BAC7B5D4BDE2}"/>
              </a:ext>
            </a:extLst>
          </p:cNvPr>
          <p:cNvSpPr/>
          <p:nvPr/>
        </p:nvSpPr>
        <p:spPr>
          <a:xfrm rot="3113781">
            <a:off x="10778948" y="4772774"/>
            <a:ext cx="1448770" cy="711422"/>
          </a:xfrm>
          <a:prstGeom prst="curvedDownArrow">
            <a:avLst/>
          </a:prstGeom>
          <a:solidFill>
            <a:srgbClr val="0077B6"/>
          </a:solidFill>
          <a:ln>
            <a:solidFill>
              <a:srgbClr val="0077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2" name="Oval 21">
            <a:extLst>
              <a:ext uri="{FF2B5EF4-FFF2-40B4-BE49-F238E27FC236}">
                <a16:creationId xmlns:a16="http://schemas.microsoft.com/office/drawing/2014/main" id="{9991DE1A-44BA-1EEF-0907-A2FF93399CB5}"/>
              </a:ext>
            </a:extLst>
          </p:cNvPr>
          <p:cNvSpPr/>
          <p:nvPr/>
        </p:nvSpPr>
        <p:spPr>
          <a:xfrm>
            <a:off x="10470946" y="210881"/>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Tree>
    <p:extLst>
      <p:ext uri="{BB962C8B-B14F-4D97-AF65-F5344CB8AC3E}">
        <p14:creationId xmlns:p14="http://schemas.microsoft.com/office/powerpoint/2010/main" val="185047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1" nodeType="afterEffect">
                                  <p:stCondLst>
                                    <p:cond delay="0"/>
                                  </p:stCondLst>
                                  <p:childTnLst>
                                    <p:set>
                                      <p:cBhvr>
                                        <p:cTn id="11" dur="1" fill="hold">
                                          <p:stCondLst>
                                            <p:cond delay="0"/>
                                          </p:stCondLst>
                                        </p:cTn>
                                        <p:tgtEl>
                                          <p:spTgt spid="42"/>
                                        </p:tgtEl>
                                        <p:attrNameLst>
                                          <p:attrName>style.visibility</p:attrName>
                                        </p:attrNameLst>
                                      </p:cBhvr>
                                      <p:to>
                                        <p:strVal val="visible"/>
                                      </p:to>
                                    </p:set>
                                    <p:anim calcmode="lin" valueType="num">
                                      <p:cBhvr additive="base">
                                        <p:cTn id="12" dur="500" fill="hold"/>
                                        <p:tgtEl>
                                          <p:spTgt spid="42"/>
                                        </p:tgtEl>
                                        <p:attrNameLst>
                                          <p:attrName>ppt_x</p:attrName>
                                        </p:attrNameLst>
                                      </p:cBhvr>
                                      <p:tavLst>
                                        <p:tav tm="0">
                                          <p:val>
                                            <p:strVal val="0-#ppt_w/2"/>
                                          </p:val>
                                        </p:tav>
                                        <p:tav tm="100000">
                                          <p:val>
                                            <p:strVal val="#ppt_x"/>
                                          </p:val>
                                        </p:tav>
                                      </p:tavLst>
                                    </p:anim>
                                    <p:anim calcmode="lin" valueType="num">
                                      <p:cBhvr additive="base">
                                        <p:cTn id="13" dur="500" fill="hold"/>
                                        <p:tgtEl>
                                          <p:spTgt spid="42"/>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additive="base">
                                        <p:cTn id="16" dur="500" fill="hold"/>
                                        <p:tgtEl>
                                          <p:spTgt spid="43"/>
                                        </p:tgtEl>
                                        <p:attrNameLst>
                                          <p:attrName>ppt_x</p:attrName>
                                        </p:attrNameLst>
                                      </p:cBhvr>
                                      <p:tavLst>
                                        <p:tav tm="0">
                                          <p:val>
                                            <p:strVal val="0-#ppt_w/2"/>
                                          </p:val>
                                        </p:tav>
                                        <p:tav tm="100000">
                                          <p:val>
                                            <p:strVal val="#ppt_x"/>
                                          </p:val>
                                        </p:tav>
                                      </p:tavLst>
                                    </p:anim>
                                    <p:anim calcmode="lin" valueType="num">
                                      <p:cBhvr additive="base">
                                        <p:cTn id="17" dur="500" fill="hold"/>
                                        <p:tgtEl>
                                          <p:spTgt spid="43"/>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500" fill="hold"/>
                                        <p:tgtEl>
                                          <p:spTgt spid="44"/>
                                        </p:tgtEl>
                                        <p:attrNameLst>
                                          <p:attrName>ppt_x</p:attrName>
                                        </p:attrNameLst>
                                      </p:cBhvr>
                                      <p:tavLst>
                                        <p:tav tm="0">
                                          <p:val>
                                            <p:strVal val="0-#ppt_w/2"/>
                                          </p:val>
                                        </p:tav>
                                        <p:tav tm="100000">
                                          <p:val>
                                            <p:strVal val="#ppt_x"/>
                                          </p:val>
                                        </p:tav>
                                      </p:tavLst>
                                    </p:anim>
                                    <p:anim calcmode="lin" valueType="num">
                                      <p:cBhvr additive="base">
                                        <p:cTn id="21" dur="500" fill="hold"/>
                                        <p:tgtEl>
                                          <p:spTgt spid="44"/>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0-#ppt_w/2"/>
                                          </p:val>
                                        </p:tav>
                                        <p:tav tm="100000">
                                          <p:val>
                                            <p:strVal val="#ppt_x"/>
                                          </p:val>
                                        </p:tav>
                                      </p:tavLst>
                                    </p:anim>
                                    <p:anim calcmode="lin" valueType="num">
                                      <p:cBhvr additive="base">
                                        <p:cTn id="25" dur="500" fill="hold"/>
                                        <p:tgtEl>
                                          <p:spTgt spid="45"/>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 calcmode="lin" valueType="num">
                                      <p:cBhvr additive="base">
                                        <p:cTn id="28" dur="500" fill="hold"/>
                                        <p:tgtEl>
                                          <p:spTgt spid="46"/>
                                        </p:tgtEl>
                                        <p:attrNameLst>
                                          <p:attrName>ppt_x</p:attrName>
                                        </p:attrNameLst>
                                      </p:cBhvr>
                                      <p:tavLst>
                                        <p:tav tm="0">
                                          <p:val>
                                            <p:strVal val="0-#ppt_w/2"/>
                                          </p:val>
                                        </p:tav>
                                        <p:tav tm="100000">
                                          <p:val>
                                            <p:strVal val="#ppt_x"/>
                                          </p:val>
                                        </p:tav>
                                      </p:tavLst>
                                    </p:anim>
                                    <p:anim calcmode="lin" valueType="num">
                                      <p:cBhvr additive="base">
                                        <p:cTn id="29" dur="500" fill="hold"/>
                                        <p:tgtEl>
                                          <p:spTgt spid="46"/>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0-#ppt_w/2"/>
                                          </p:val>
                                        </p:tav>
                                        <p:tav tm="100000">
                                          <p:val>
                                            <p:strVal val="#ppt_x"/>
                                          </p:val>
                                        </p:tav>
                                      </p:tavLst>
                                    </p:anim>
                                    <p:anim calcmode="lin" valueType="num">
                                      <p:cBhvr additive="base">
                                        <p:cTn id="33" dur="500" fill="hold"/>
                                        <p:tgtEl>
                                          <p:spTgt spid="47"/>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fill="hold"/>
                                        <p:tgtEl>
                                          <p:spTgt spid="48"/>
                                        </p:tgtEl>
                                        <p:attrNameLst>
                                          <p:attrName>ppt_x</p:attrName>
                                        </p:attrNameLst>
                                      </p:cBhvr>
                                      <p:tavLst>
                                        <p:tav tm="0">
                                          <p:val>
                                            <p:strVal val="0-#ppt_w/2"/>
                                          </p:val>
                                        </p:tav>
                                        <p:tav tm="100000">
                                          <p:val>
                                            <p:strVal val="#ppt_x"/>
                                          </p:val>
                                        </p:tav>
                                      </p:tavLst>
                                    </p:anim>
                                    <p:anim calcmode="lin" valueType="num">
                                      <p:cBhvr additive="base">
                                        <p:cTn id="37" dur="500" fill="hold"/>
                                        <p:tgtEl>
                                          <p:spTgt spid="48"/>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 calcmode="lin" valueType="num">
                                      <p:cBhvr additive="base">
                                        <p:cTn id="40" dur="500" fill="hold"/>
                                        <p:tgtEl>
                                          <p:spTgt spid="49"/>
                                        </p:tgtEl>
                                        <p:attrNameLst>
                                          <p:attrName>ppt_x</p:attrName>
                                        </p:attrNameLst>
                                      </p:cBhvr>
                                      <p:tavLst>
                                        <p:tav tm="0">
                                          <p:val>
                                            <p:strVal val="0-#ppt_w/2"/>
                                          </p:val>
                                        </p:tav>
                                        <p:tav tm="100000">
                                          <p:val>
                                            <p:strVal val="#ppt_x"/>
                                          </p:val>
                                        </p:tav>
                                      </p:tavLst>
                                    </p:anim>
                                    <p:anim calcmode="lin" valueType="num">
                                      <p:cBhvr additive="base">
                                        <p:cTn id="41" dur="500" fill="hold"/>
                                        <p:tgtEl>
                                          <p:spTgt spid="49"/>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 calcmode="lin" valueType="num">
                                      <p:cBhvr additive="base">
                                        <p:cTn id="44" dur="500" fill="hold"/>
                                        <p:tgtEl>
                                          <p:spTgt spid="52"/>
                                        </p:tgtEl>
                                        <p:attrNameLst>
                                          <p:attrName>ppt_x</p:attrName>
                                        </p:attrNameLst>
                                      </p:cBhvr>
                                      <p:tavLst>
                                        <p:tav tm="0">
                                          <p:val>
                                            <p:strVal val="0-#ppt_w/2"/>
                                          </p:val>
                                        </p:tav>
                                        <p:tav tm="100000">
                                          <p:val>
                                            <p:strVal val="#ppt_x"/>
                                          </p:val>
                                        </p:tav>
                                      </p:tavLst>
                                    </p:anim>
                                    <p:anim calcmode="lin" valueType="num">
                                      <p:cBhvr additive="base">
                                        <p:cTn id="45" dur="500" fill="hold"/>
                                        <p:tgtEl>
                                          <p:spTgt spid="52"/>
                                        </p:tgtEl>
                                        <p:attrNameLst>
                                          <p:attrName>ppt_y</p:attrName>
                                        </p:attrNameLst>
                                      </p:cBhvr>
                                      <p:tavLst>
                                        <p:tav tm="0">
                                          <p:val>
                                            <p:strVal val="#ppt_y"/>
                                          </p:val>
                                        </p:tav>
                                        <p:tav tm="100000">
                                          <p:val>
                                            <p:strVal val="#ppt_y"/>
                                          </p:val>
                                        </p:tav>
                                      </p:tavLst>
                                    </p:anim>
                                  </p:childTnLst>
                                </p:cTn>
                              </p:par>
                              <p:par>
                                <p:cTn id="46" presetID="21" presetClass="entr" presetSubtype="1"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heel(1)">
                                      <p:cBhvr>
                                        <p:cTn id="48" dur="1000"/>
                                        <p:tgtEl>
                                          <p:spTgt spid="42"/>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2" presetClass="entr" presetSubtype="8" decel="100000" fill="hold" grpId="0" nodeType="withEffect">
                                  <p:stCondLst>
                                    <p:cond delay="20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1500" fill="hold"/>
                                        <p:tgtEl>
                                          <p:spTgt spid="54"/>
                                        </p:tgtEl>
                                        <p:attrNameLst>
                                          <p:attrName>ppt_x</p:attrName>
                                        </p:attrNameLst>
                                      </p:cBhvr>
                                      <p:tavLst>
                                        <p:tav tm="0">
                                          <p:val>
                                            <p:strVal val="0-#ppt_w/2"/>
                                          </p:val>
                                        </p:tav>
                                        <p:tav tm="100000">
                                          <p:val>
                                            <p:strVal val="#ppt_x"/>
                                          </p:val>
                                        </p:tav>
                                      </p:tavLst>
                                    </p:anim>
                                    <p:anim calcmode="lin" valueType="num">
                                      <p:cBhvr additive="base">
                                        <p:cTn id="56" dur="1500" fill="hold"/>
                                        <p:tgtEl>
                                          <p:spTgt spid="54"/>
                                        </p:tgtEl>
                                        <p:attrNameLst>
                                          <p:attrName>ppt_y</p:attrName>
                                        </p:attrNameLst>
                                      </p:cBhvr>
                                      <p:tavLst>
                                        <p:tav tm="0">
                                          <p:val>
                                            <p:strVal val="#ppt_y"/>
                                          </p:val>
                                        </p:tav>
                                        <p:tav tm="100000">
                                          <p:val>
                                            <p:strVal val="#ppt_y"/>
                                          </p:val>
                                        </p:tav>
                                      </p:tavLst>
                                    </p:anim>
                                  </p:childTnLst>
                                </p:cTn>
                              </p:par>
                            </p:childTnLst>
                          </p:cTn>
                        </p:par>
                        <p:par>
                          <p:cTn id="57" fill="hold">
                            <p:stCondLst>
                              <p:cond delay="3200"/>
                            </p:stCondLst>
                            <p:childTnLst>
                              <p:par>
                                <p:cTn id="58" presetID="2" presetClass="entr" presetSubtype="8"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 calcmode="lin" valueType="num">
                                      <p:cBhvr additive="base">
                                        <p:cTn id="60" dur="500" fill="hold"/>
                                        <p:tgtEl>
                                          <p:spTgt spid="34"/>
                                        </p:tgtEl>
                                        <p:attrNameLst>
                                          <p:attrName>ppt_x</p:attrName>
                                        </p:attrNameLst>
                                      </p:cBhvr>
                                      <p:tavLst>
                                        <p:tav tm="0">
                                          <p:val>
                                            <p:strVal val="0-#ppt_w/2"/>
                                          </p:val>
                                        </p:tav>
                                        <p:tav tm="100000">
                                          <p:val>
                                            <p:strVal val="#ppt_x"/>
                                          </p:val>
                                        </p:tav>
                                      </p:tavLst>
                                    </p:anim>
                                    <p:anim calcmode="lin" valueType="num">
                                      <p:cBhvr additive="base">
                                        <p:cTn id="61" dur="500" fill="hold"/>
                                        <p:tgtEl>
                                          <p:spTgt spid="34"/>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 calcmode="lin" valueType="num">
                                      <p:cBhvr additive="base">
                                        <p:cTn id="64" dur="500" fill="hold"/>
                                        <p:tgtEl>
                                          <p:spTgt spid="3"/>
                                        </p:tgtEl>
                                        <p:attrNameLst>
                                          <p:attrName>ppt_x</p:attrName>
                                        </p:attrNameLst>
                                      </p:cBhvr>
                                      <p:tavLst>
                                        <p:tav tm="0">
                                          <p:val>
                                            <p:strVal val="0-#ppt_w/2"/>
                                          </p:val>
                                        </p:tav>
                                        <p:tav tm="100000">
                                          <p:val>
                                            <p:strVal val="#ppt_x"/>
                                          </p:val>
                                        </p:tav>
                                      </p:tavLst>
                                    </p:anim>
                                    <p:anim calcmode="lin" valueType="num">
                                      <p:cBhvr additive="base">
                                        <p:cTn id="65" dur="500" fill="hold"/>
                                        <p:tgtEl>
                                          <p:spTgt spid="3"/>
                                        </p:tgtEl>
                                        <p:attrNameLst>
                                          <p:attrName>ppt_y</p:attrName>
                                        </p:attrNameLst>
                                      </p:cBhvr>
                                      <p:tavLst>
                                        <p:tav tm="0">
                                          <p:val>
                                            <p:strVal val="#ppt_y"/>
                                          </p:val>
                                        </p:tav>
                                        <p:tav tm="100000">
                                          <p:val>
                                            <p:strVal val="#ppt_y"/>
                                          </p:val>
                                        </p:tav>
                                      </p:tavLst>
                                    </p:anim>
                                  </p:childTnLst>
                                </p:cTn>
                              </p:par>
                            </p:childTnLst>
                          </p:cTn>
                        </p:par>
                        <p:par>
                          <p:cTn id="66" fill="hold">
                            <p:stCondLst>
                              <p:cond delay="3700"/>
                            </p:stCondLst>
                            <p:childTnLst>
                              <p:par>
                                <p:cTn id="67" presetID="1" presetClass="entr" presetSubtype="0" fill="hold" grpId="0" nodeType="afterEffect">
                                  <p:stCondLst>
                                    <p:cond delay="1000"/>
                                  </p:stCondLst>
                                  <p:childTnLst>
                                    <p:set>
                                      <p:cBhvr>
                                        <p:cTn id="68" dur="1" fill="hold">
                                          <p:stCondLst>
                                            <p:cond delay="249"/>
                                          </p:stCondLst>
                                        </p:cTn>
                                        <p:tgtEl>
                                          <p:spTgt spid="11"/>
                                        </p:tgtEl>
                                        <p:attrNameLst>
                                          <p:attrName>style.visibility</p:attrName>
                                        </p:attrNameLst>
                                      </p:cBhvr>
                                      <p:to>
                                        <p:strVal val="visible"/>
                                      </p:to>
                                    </p:set>
                                  </p:childTnLst>
                                </p:cTn>
                              </p:par>
                            </p:childTnLst>
                          </p:cTn>
                        </p:par>
                        <p:par>
                          <p:cTn id="69" fill="hold">
                            <p:stCondLst>
                              <p:cond delay="4950"/>
                            </p:stCondLst>
                            <p:childTnLst>
                              <p:par>
                                <p:cTn id="70" presetID="2" presetClass="entr" presetSubtype="8"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 calcmode="lin" valueType="num">
                                      <p:cBhvr additive="base">
                                        <p:cTn id="72" dur="500" fill="hold"/>
                                        <p:tgtEl>
                                          <p:spTgt spid="41"/>
                                        </p:tgtEl>
                                        <p:attrNameLst>
                                          <p:attrName>ppt_x</p:attrName>
                                        </p:attrNameLst>
                                      </p:cBhvr>
                                      <p:tavLst>
                                        <p:tav tm="0">
                                          <p:val>
                                            <p:strVal val="0-#ppt_w/2"/>
                                          </p:val>
                                        </p:tav>
                                        <p:tav tm="100000">
                                          <p:val>
                                            <p:strVal val="#ppt_x"/>
                                          </p:val>
                                        </p:tav>
                                      </p:tavLst>
                                    </p:anim>
                                    <p:anim calcmode="lin" valueType="num">
                                      <p:cBhvr additive="base">
                                        <p:cTn id="73" dur="500" fill="hold"/>
                                        <p:tgtEl>
                                          <p:spTgt spid="41"/>
                                        </p:tgtEl>
                                        <p:attrNameLst>
                                          <p:attrName>ppt_y</p:attrName>
                                        </p:attrNameLst>
                                      </p:cBhvr>
                                      <p:tavLst>
                                        <p:tav tm="0">
                                          <p:val>
                                            <p:strVal val="#ppt_y"/>
                                          </p:val>
                                        </p:tav>
                                        <p:tav tm="100000">
                                          <p:val>
                                            <p:strVal val="#ppt_y"/>
                                          </p:val>
                                        </p:tav>
                                      </p:tavLst>
                                    </p:anim>
                                  </p:childTnLst>
                                </p:cTn>
                              </p:par>
                              <p:par>
                                <p:cTn id="74" presetID="2" presetClass="entr" presetSubtype="8" fill="hold" grpId="0" nodeType="withEffect">
                                  <p:stCondLst>
                                    <p:cond delay="0"/>
                                  </p:stCondLst>
                                  <p:childTnLst>
                                    <p:set>
                                      <p:cBhvr>
                                        <p:cTn id="75" dur="1" fill="hold">
                                          <p:stCondLst>
                                            <p:cond delay="0"/>
                                          </p:stCondLst>
                                        </p:cTn>
                                        <p:tgtEl>
                                          <p:spTgt spid="53"/>
                                        </p:tgtEl>
                                        <p:attrNameLst>
                                          <p:attrName>style.visibility</p:attrName>
                                        </p:attrNameLst>
                                      </p:cBhvr>
                                      <p:to>
                                        <p:strVal val="visible"/>
                                      </p:to>
                                    </p:set>
                                    <p:anim calcmode="lin" valueType="num">
                                      <p:cBhvr additive="base">
                                        <p:cTn id="76" dur="500" fill="hold"/>
                                        <p:tgtEl>
                                          <p:spTgt spid="53"/>
                                        </p:tgtEl>
                                        <p:attrNameLst>
                                          <p:attrName>ppt_x</p:attrName>
                                        </p:attrNameLst>
                                      </p:cBhvr>
                                      <p:tavLst>
                                        <p:tav tm="0">
                                          <p:val>
                                            <p:strVal val="0-#ppt_w/2"/>
                                          </p:val>
                                        </p:tav>
                                        <p:tav tm="100000">
                                          <p:val>
                                            <p:strVal val="#ppt_x"/>
                                          </p:val>
                                        </p:tav>
                                      </p:tavLst>
                                    </p:anim>
                                    <p:anim calcmode="lin" valueType="num">
                                      <p:cBhvr additive="base">
                                        <p:cTn id="77" dur="500" fill="hold"/>
                                        <p:tgtEl>
                                          <p:spTgt spid="53"/>
                                        </p:tgtEl>
                                        <p:attrNameLst>
                                          <p:attrName>ppt_y</p:attrName>
                                        </p:attrNameLst>
                                      </p:cBhvr>
                                      <p:tavLst>
                                        <p:tav tm="0">
                                          <p:val>
                                            <p:strVal val="#ppt_y"/>
                                          </p:val>
                                        </p:tav>
                                        <p:tav tm="100000">
                                          <p:val>
                                            <p:strVal val="#ppt_y"/>
                                          </p:val>
                                        </p:tav>
                                      </p:tavLst>
                                    </p:anim>
                                  </p:childTnLst>
                                </p:cTn>
                              </p:par>
                            </p:childTnLst>
                          </p:cTn>
                        </p:par>
                        <p:par>
                          <p:cTn id="78" fill="hold">
                            <p:stCondLst>
                              <p:cond delay="5450"/>
                            </p:stCondLst>
                            <p:childTnLst>
                              <p:par>
                                <p:cTn id="79" presetID="10" presetClass="entr" presetSubtype="0" fill="hold" grpId="0" nodeType="afterEffect">
                                  <p:stCondLst>
                                    <p:cond delay="1000"/>
                                  </p:stCondLst>
                                  <p:childTnLst>
                                    <p:set>
                                      <p:cBhvr>
                                        <p:cTn id="80" dur="1" fill="hold">
                                          <p:stCondLst>
                                            <p:cond delay="0"/>
                                          </p:stCondLst>
                                        </p:cTn>
                                        <p:tgtEl>
                                          <p:spTgt spid="60"/>
                                        </p:tgtEl>
                                        <p:attrNameLst>
                                          <p:attrName>style.visibility</p:attrName>
                                        </p:attrNameLst>
                                      </p:cBhvr>
                                      <p:to>
                                        <p:strVal val="visible"/>
                                      </p:to>
                                    </p:set>
                                    <p:animEffect transition="in" filter="fade">
                                      <p:cBhvr>
                                        <p:cTn id="81" dur="500"/>
                                        <p:tgtEl>
                                          <p:spTgt spid="60"/>
                                        </p:tgtEl>
                                      </p:cBhvr>
                                    </p:animEffect>
                                  </p:childTnLst>
                                </p:cTn>
                              </p:par>
                            </p:childTnLst>
                          </p:cTn>
                        </p:par>
                        <p:par>
                          <p:cTn id="82" fill="hold">
                            <p:stCondLst>
                              <p:cond delay="6950"/>
                            </p:stCondLst>
                            <p:childTnLst>
                              <p:par>
                                <p:cTn id="83" presetID="2" presetClass="entr" presetSubtype="8" fill="hold" grpId="0" nodeType="afterEffect">
                                  <p:stCondLst>
                                    <p:cond delay="0"/>
                                  </p:stCondLst>
                                  <p:childTnLst>
                                    <p:set>
                                      <p:cBhvr>
                                        <p:cTn id="84" dur="1" fill="hold">
                                          <p:stCondLst>
                                            <p:cond delay="0"/>
                                          </p:stCondLst>
                                        </p:cTn>
                                        <p:tgtEl>
                                          <p:spTgt spid="56"/>
                                        </p:tgtEl>
                                        <p:attrNameLst>
                                          <p:attrName>style.visibility</p:attrName>
                                        </p:attrNameLst>
                                      </p:cBhvr>
                                      <p:to>
                                        <p:strVal val="visible"/>
                                      </p:to>
                                    </p:set>
                                    <p:anim calcmode="lin" valueType="num">
                                      <p:cBhvr additive="base">
                                        <p:cTn id="85" dur="500" fill="hold"/>
                                        <p:tgtEl>
                                          <p:spTgt spid="56"/>
                                        </p:tgtEl>
                                        <p:attrNameLst>
                                          <p:attrName>ppt_x</p:attrName>
                                        </p:attrNameLst>
                                      </p:cBhvr>
                                      <p:tavLst>
                                        <p:tav tm="0">
                                          <p:val>
                                            <p:strVal val="0-#ppt_w/2"/>
                                          </p:val>
                                        </p:tav>
                                        <p:tav tm="100000">
                                          <p:val>
                                            <p:strVal val="#ppt_x"/>
                                          </p:val>
                                        </p:tav>
                                      </p:tavLst>
                                    </p:anim>
                                    <p:anim calcmode="lin" valueType="num">
                                      <p:cBhvr additive="base">
                                        <p:cTn id="86" dur="500" fill="hold"/>
                                        <p:tgtEl>
                                          <p:spTgt spid="56"/>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 calcmode="lin" valueType="num">
                                      <p:cBhvr additive="base">
                                        <p:cTn id="89" dur="500" fill="hold"/>
                                        <p:tgtEl>
                                          <p:spTgt spid="57"/>
                                        </p:tgtEl>
                                        <p:attrNameLst>
                                          <p:attrName>ppt_x</p:attrName>
                                        </p:attrNameLst>
                                      </p:cBhvr>
                                      <p:tavLst>
                                        <p:tav tm="0">
                                          <p:val>
                                            <p:strVal val="0-#ppt_w/2"/>
                                          </p:val>
                                        </p:tav>
                                        <p:tav tm="100000">
                                          <p:val>
                                            <p:strVal val="#ppt_x"/>
                                          </p:val>
                                        </p:tav>
                                      </p:tavLst>
                                    </p:anim>
                                    <p:anim calcmode="lin" valueType="num">
                                      <p:cBhvr additive="base">
                                        <p:cTn id="90" dur="500" fill="hold"/>
                                        <p:tgtEl>
                                          <p:spTgt spid="57"/>
                                        </p:tgtEl>
                                        <p:attrNameLst>
                                          <p:attrName>ppt_y</p:attrName>
                                        </p:attrNameLst>
                                      </p:cBhvr>
                                      <p:tavLst>
                                        <p:tav tm="0">
                                          <p:val>
                                            <p:strVal val="#ppt_y"/>
                                          </p:val>
                                        </p:tav>
                                        <p:tav tm="100000">
                                          <p:val>
                                            <p:strVal val="#ppt_y"/>
                                          </p:val>
                                        </p:tav>
                                      </p:tavLst>
                                    </p:anim>
                                  </p:childTnLst>
                                </p:cTn>
                              </p:par>
                            </p:childTnLst>
                          </p:cTn>
                        </p:par>
                        <p:par>
                          <p:cTn id="91" fill="hold">
                            <p:stCondLst>
                              <p:cond delay="7450"/>
                            </p:stCondLst>
                            <p:childTnLst>
                              <p:par>
                                <p:cTn id="92" presetID="10" presetClass="entr" presetSubtype="0" fill="hold" grpId="0" nodeType="afterEffect">
                                  <p:stCondLst>
                                    <p:cond delay="100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500"/>
                                        <p:tgtEl>
                                          <p:spTgt spid="61"/>
                                        </p:tgtEl>
                                      </p:cBhvr>
                                    </p:animEffect>
                                  </p:childTnLst>
                                </p:cTn>
                              </p:par>
                            </p:childTnLst>
                          </p:cTn>
                        </p:par>
                        <p:par>
                          <p:cTn id="95" fill="hold">
                            <p:stCondLst>
                              <p:cond delay="8950"/>
                            </p:stCondLst>
                            <p:childTnLst>
                              <p:par>
                                <p:cTn id="96" presetID="2" presetClass="entr" presetSubtype="8" fill="hold" grpId="0" nodeType="afterEffect">
                                  <p:stCondLst>
                                    <p:cond delay="0"/>
                                  </p:stCondLst>
                                  <p:childTnLst>
                                    <p:set>
                                      <p:cBhvr>
                                        <p:cTn id="97" dur="1" fill="hold">
                                          <p:stCondLst>
                                            <p:cond delay="0"/>
                                          </p:stCondLst>
                                        </p:cTn>
                                        <p:tgtEl>
                                          <p:spTgt spid="58"/>
                                        </p:tgtEl>
                                        <p:attrNameLst>
                                          <p:attrName>style.visibility</p:attrName>
                                        </p:attrNameLst>
                                      </p:cBhvr>
                                      <p:to>
                                        <p:strVal val="visible"/>
                                      </p:to>
                                    </p:set>
                                    <p:anim calcmode="lin" valueType="num">
                                      <p:cBhvr additive="base">
                                        <p:cTn id="98" dur="500" fill="hold"/>
                                        <p:tgtEl>
                                          <p:spTgt spid="58"/>
                                        </p:tgtEl>
                                        <p:attrNameLst>
                                          <p:attrName>ppt_x</p:attrName>
                                        </p:attrNameLst>
                                      </p:cBhvr>
                                      <p:tavLst>
                                        <p:tav tm="0">
                                          <p:val>
                                            <p:strVal val="0-#ppt_w/2"/>
                                          </p:val>
                                        </p:tav>
                                        <p:tav tm="100000">
                                          <p:val>
                                            <p:strVal val="#ppt_x"/>
                                          </p:val>
                                        </p:tav>
                                      </p:tavLst>
                                    </p:anim>
                                    <p:anim calcmode="lin" valueType="num">
                                      <p:cBhvr additive="base">
                                        <p:cTn id="99" dur="500" fill="hold"/>
                                        <p:tgtEl>
                                          <p:spTgt spid="58"/>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0"/>
                                  </p:stCondLst>
                                  <p:childTnLst>
                                    <p:set>
                                      <p:cBhvr>
                                        <p:cTn id="101" dur="1" fill="hold">
                                          <p:stCondLst>
                                            <p:cond delay="0"/>
                                          </p:stCondLst>
                                        </p:cTn>
                                        <p:tgtEl>
                                          <p:spTgt spid="59"/>
                                        </p:tgtEl>
                                        <p:attrNameLst>
                                          <p:attrName>style.visibility</p:attrName>
                                        </p:attrNameLst>
                                      </p:cBhvr>
                                      <p:to>
                                        <p:strVal val="visible"/>
                                      </p:to>
                                    </p:set>
                                    <p:anim calcmode="lin" valueType="num">
                                      <p:cBhvr additive="base">
                                        <p:cTn id="102" dur="500" fill="hold"/>
                                        <p:tgtEl>
                                          <p:spTgt spid="59"/>
                                        </p:tgtEl>
                                        <p:attrNameLst>
                                          <p:attrName>ppt_x</p:attrName>
                                        </p:attrNameLst>
                                      </p:cBhvr>
                                      <p:tavLst>
                                        <p:tav tm="0">
                                          <p:val>
                                            <p:strVal val="0-#ppt_w/2"/>
                                          </p:val>
                                        </p:tav>
                                        <p:tav tm="100000">
                                          <p:val>
                                            <p:strVal val="#ppt_x"/>
                                          </p:val>
                                        </p:tav>
                                      </p:tavLst>
                                    </p:anim>
                                    <p:anim calcmode="lin" valueType="num">
                                      <p:cBhvr additive="base">
                                        <p:cTn id="103"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42" grpId="0" animBg="1"/>
      <p:bldP spid="42" grpId="1" animBg="1"/>
      <p:bldP spid="43" grpId="0" animBg="1"/>
      <p:bldP spid="44" grpId="0" animBg="1"/>
      <p:bldP spid="45" grpId="0" animBg="1"/>
      <p:bldP spid="46" grpId="0" animBg="1"/>
      <p:bldP spid="47" grpId="0"/>
      <p:bldP spid="48" grpId="0"/>
      <p:bldP spid="49" grpId="0"/>
      <p:bldP spid="54" grpId="0"/>
      <p:bldP spid="34" grpId="0"/>
      <p:bldP spid="3" grpId="0" animBg="1"/>
      <p:bldP spid="41" grpId="0"/>
      <p:bldP spid="53" grpId="0" animBg="1"/>
      <p:bldP spid="56" grpId="0"/>
      <p:bldP spid="57" grpId="0" animBg="1"/>
      <p:bldP spid="58" grpId="0"/>
      <p:bldP spid="59" grpId="0" animBg="1"/>
      <p:bldP spid="11" grpId="0" animBg="1"/>
      <p:bldP spid="60" grpId="0" animBg="1"/>
      <p:bldP spid="61" grpId="0" animBg="1"/>
      <p:bldP spid="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3BE71BD-6E00-407D-A44D-2B2DE015E4C5}"/>
              </a:ext>
            </a:extLst>
          </p:cNvPr>
          <p:cNvSpPr>
            <a:spLocks noGrp="1"/>
          </p:cNvSpPr>
          <p:nvPr>
            <p:ph type="pic" sz="quarter" idx="4294967295"/>
          </p:nvPr>
        </p:nvSpPr>
        <p:spPr>
          <a:xfrm>
            <a:off x="4232989" y="1534223"/>
            <a:ext cx="5433195" cy="3789554"/>
          </a:xfrm>
        </p:spPr>
      </p:sp>
      <p:sp>
        <p:nvSpPr>
          <p:cNvPr id="32" name="Freeform: Shape 31">
            <a:extLst>
              <a:ext uri="{FF2B5EF4-FFF2-40B4-BE49-F238E27FC236}">
                <a16:creationId xmlns:a16="http://schemas.microsoft.com/office/drawing/2014/main" id="{C71B7230-1626-4C4F-B7BA-696EDC5C46E6}"/>
              </a:ext>
            </a:extLst>
          </p:cNvPr>
          <p:cNvSpPr/>
          <p:nvPr/>
        </p:nvSpPr>
        <p:spPr>
          <a:xfrm>
            <a:off x="-1875064" y="1344660"/>
            <a:ext cx="14067064" cy="4168680"/>
          </a:xfrm>
          <a:custGeom>
            <a:avLst/>
            <a:gdLst>
              <a:gd name="connsiteX0" fmla="*/ 18339064 w 28137791"/>
              <a:gd name="connsiteY0" fmla="*/ 439918 h 8338445"/>
              <a:gd name="connsiteX1" fmla="*/ 16739307 w 28137791"/>
              <a:gd name="connsiteY1" fmla="*/ 2029288 h 8338445"/>
              <a:gd name="connsiteX2" fmla="*/ 17746948 w 28137791"/>
              <a:gd name="connsiteY2" fmla="*/ 3036928 h 8338445"/>
              <a:gd name="connsiteX3" fmla="*/ 18879244 w 28137791"/>
              <a:gd name="connsiteY3" fmla="*/ 4169225 h 8338445"/>
              <a:gd name="connsiteX4" fmla="*/ 16739307 w 28137791"/>
              <a:gd name="connsiteY4" fmla="*/ 6309161 h 8338445"/>
              <a:gd name="connsiteX5" fmla="*/ 18339064 w 28137791"/>
              <a:gd name="connsiteY5" fmla="*/ 7898531 h 8338445"/>
              <a:gd name="connsiteX6" fmla="*/ 20479002 w 28137791"/>
              <a:gd name="connsiteY6" fmla="*/ 5758594 h 8338445"/>
              <a:gd name="connsiteX7" fmla="*/ 22078760 w 28137791"/>
              <a:gd name="connsiteY7" fmla="*/ 4169225 h 8338445"/>
              <a:gd name="connsiteX8" fmla="*/ 20479002 w 28137791"/>
              <a:gd name="connsiteY8" fmla="*/ 2579854 h 8338445"/>
              <a:gd name="connsiteX9" fmla="*/ 22520761 w 28137791"/>
              <a:gd name="connsiteY9" fmla="*/ 0 h 8338445"/>
              <a:gd name="connsiteX10" fmla="*/ 28137791 w 28137791"/>
              <a:gd name="connsiteY10" fmla="*/ 0 h 8338445"/>
              <a:gd name="connsiteX11" fmla="*/ 28137791 w 28137791"/>
              <a:gd name="connsiteY11" fmla="*/ 8338445 h 8338445"/>
              <a:gd name="connsiteX12" fmla="*/ 22520761 w 28137791"/>
              <a:gd name="connsiteY12" fmla="*/ 8338445 h 8338445"/>
              <a:gd name="connsiteX13" fmla="*/ 22520761 w 28137791"/>
              <a:gd name="connsiteY13" fmla="*/ 8338276 h 8338445"/>
              <a:gd name="connsiteX14" fmla="*/ 0 w 28137791"/>
              <a:gd name="connsiteY14" fmla="*/ 8338276 h 8338445"/>
              <a:gd name="connsiteX15" fmla="*/ 0 w 28137791"/>
              <a:gd name="connsiteY15" fmla="*/ 171 h 8338445"/>
              <a:gd name="connsiteX16" fmla="*/ 22520761 w 28137791"/>
              <a:gd name="connsiteY16" fmla="*/ 171 h 833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37791" h="8338445">
                <a:moveTo>
                  <a:pt x="18339064" y="439918"/>
                </a:moveTo>
                <a:lnTo>
                  <a:pt x="16739307" y="2029288"/>
                </a:lnTo>
                <a:lnTo>
                  <a:pt x="17746948" y="3036928"/>
                </a:lnTo>
                <a:lnTo>
                  <a:pt x="18879244" y="4169225"/>
                </a:lnTo>
                <a:lnTo>
                  <a:pt x="16739307" y="6309161"/>
                </a:lnTo>
                <a:lnTo>
                  <a:pt x="18339064" y="7898531"/>
                </a:lnTo>
                <a:lnTo>
                  <a:pt x="20479002" y="5758594"/>
                </a:lnTo>
                <a:lnTo>
                  <a:pt x="22078760" y="4169225"/>
                </a:lnTo>
                <a:lnTo>
                  <a:pt x="20479002" y="2579854"/>
                </a:lnTo>
                <a:close/>
                <a:moveTo>
                  <a:pt x="22520761" y="0"/>
                </a:moveTo>
                <a:lnTo>
                  <a:pt x="28137791" y="0"/>
                </a:lnTo>
                <a:lnTo>
                  <a:pt x="28137791" y="8338445"/>
                </a:lnTo>
                <a:lnTo>
                  <a:pt x="22520761" y="8338445"/>
                </a:lnTo>
                <a:lnTo>
                  <a:pt x="22520761" y="8338276"/>
                </a:lnTo>
                <a:lnTo>
                  <a:pt x="0" y="8338276"/>
                </a:lnTo>
                <a:lnTo>
                  <a:pt x="0" y="171"/>
                </a:lnTo>
                <a:lnTo>
                  <a:pt x="22520761" y="17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554"/>
            <a:endParaRPr lang="en-US" sz="900">
              <a:solidFill>
                <a:srgbClr val="FFFFFF"/>
              </a:solidFill>
              <a:latin typeface="Calibri"/>
            </a:endParaRPr>
          </a:p>
        </p:txBody>
      </p:sp>
      <p:cxnSp>
        <p:nvCxnSpPr>
          <p:cNvPr id="13" name="Straight Connector 12">
            <a:extLst>
              <a:ext uri="{FF2B5EF4-FFF2-40B4-BE49-F238E27FC236}">
                <a16:creationId xmlns:a16="http://schemas.microsoft.com/office/drawing/2014/main" id="{1488811F-1335-4864-9E0B-5959950EA67F}"/>
              </a:ext>
            </a:extLst>
          </p:cNvPr>
          <p:cNvCxnSpPr>
            <a:cxnSpLocks/>
          </p:cNvCxnSpPr>
          <p:nvPr/>
        </p:nvCxnSpPr>
        <p:spPr>
          <a:xfrm>
            <a:off x="485489" y="3279500"/>
            <a:ext cx="530822"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0CAE8E-334A-4BD9-B23B-534A4BBF2DF1}"/>
              </a:ext>
            </a:extLst>
          </p:cNvPr>
          <p:cNvCxnSpPr>
            <a:cxnSpLocks/>
          </p:cNvCxnSpPr>
          <p:nvPr/>
        </p:nvCxnSpPr>
        <p:spPr>
          <a:xfrm flipV="1">
            <a:off x="485489" y="2980501"/>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C143F9-7924-4DB8-B5D1-C047C53B94BE}"/>
              </a:ext>
            </a:extLst>
          </p:cNvPr>
          <p:cNvCxnSpPr>
            <a:cxnSpLocks/>
          </p:cNvCxnSpPr>
          <p:nvPr/>
        </p:nvCxnSpPr>
        <p:spPr>
          <a:xfrm flipV="1">
            <a:off x="485489" y="3130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4ADF44C-E351-407B-B01B-A9CD64EE0280}"/>
              </a:ext>
            </a:extLst>
          </p:cNvPr>
          <p:cNvCxnSpPr>
            <a:cxnSpLocks/>
          </p:cNvCxnSpPr>
          <p:nvPr/>
        </p:nvCxnSpPr>
        <p:spPr>
          <a:xfrm flipV="1">
            <a:off x="485489" y="3429000"/>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096B97-74DD-4A98-A4B5-6A4F35D42F97}"/>
              </a:ext>
            </a:extLst>
          </p:cNvPr>
          <p:cNvCxnSpPr>
            <a:cxnSpLocks/>
          </p:cNvCxnSpPr>
          <p:nvPr/>
        </p:nvCxnSpPr>
        <p:spPr>
          <a:xfrm flipV="1">
            <a:off x="485489" y="3578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809AB5F-DAEF-4DB3-AC4E-821C7B5C3020}"/>
              </a:ext>
            </a:extLst>
          </p:cNvPr>
          <p:cNvCxnSpPr>
            <a:cxnSpLocks/>
          </p:cNvCxnSpPr>
          <p:nvPr/>
        </p:nvCxnSpPr>
        <p:spPr>
          <a:xfrm flipV="1">
            <a:off x="485489" y="37279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B0F2D9-1F7E-4155-B4DD-484ECC572CBC}"/>
              </a:ext>
            </a:extLst>
          </p:cNvPr>
          <p:cNvCxnSpPr>
            <a:cxnSpLocks/>
          </p:cNvCxnSpPr>
          <p:nvPr/>
        </p:nvCxnSpPr>
        <p:spPr>
          <a:xfrm flipV="1">
            <a:off x="485489" y="3877499"/>
            <a:ext cx="120521" cy="0"/>
          </a:xfrm>
          <a:prstGeom prst="line">
            <a:avLst/>
          </a:prstGeom>
          <a:ln w="38100">
            <a:solidFill>
              <a:srgbClr val="00B4D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EF5B2DC-04AC-4F1D-BEE3-41535D71E4AC}"/>
              </a:ext>
            </a:extLst>
          </p:cNvPr>
          <p:cNvSpPr txBox="1"/>
          <p:nvPr/>
        </p:nvSpPr>
        <p:spPr>
          <a:xfrm>
            <a:off x="1199434" y="2705853"/>
            <a:ext cx="5524300" cy="1446293"/>
          </a:xfrm>
          <a:prstGeom prst="rect">
            <a:avLst/>
          </a:prstGeom>
          <a:noFill/>
        </p:spPr>
        <p:txBody>
          <a:bodyPr wrap="square" rtlCol="0" anchor="ctr">
            <a:spAutoFit/>
          </a:bodyPr>
          <a:lstStyle/>
          <a:p>
            <a:pPr lvl="0" algn="ctr">
              <a:defRPr/>
            </a:pPr>
            <a:r>
              <a:rPr lang="en-US" sz="4399" b="1" dirty="0" err="1">
                <a:solidFill>
                  <a:srgbClr val="023C88"/>
                </a:solidFill>
                <a:latin typeface="Lucida Calligraphy" panose="03010101010101010101" pitchFamily="66" charset="0"/>
                <a:ea typeface="Open Sans Extrabold" panose="020B0906030804020204" pitchFamily="34" charset="0"/>
                <a:cs typeface="Open Sans Extrabold" panose="020B0906030804020204" pitchFamily="34" charset="0"/>
              </a:rPr>
              <a:t>Contexte</a:t>
            </a:r>
            <a:r>
              <a:rPr lang="en-US" sz="4399" b="1" dirty="0">
                <a:solidFill>
                  <a:srgbClr val="023C88"/>
                </a:solidFill>
                <a:latin typeface="Lucida Calligraphy" panose="03010101010101010101" pitchFamily="66" charset="0"/>
                <a:ea typeface="Open Sans Extrabold" panose="020B0906030804020204" pitchFamily="34" charset="0"/>
                <a:cs typeface="Open Sans Extrabold" panose="020B0906030804020204" pitchFamily="34" charset="0"/>
              </a:rPr>
              <a:t> </a:t>
            </a:r>
            <a:r>
              <a:rPr lang="en-US" sz="4399" b="1" dirty="0" err="1">
                <a:solidFill>
                  <a:srgbClr val="023C88"/>
                </a:solidFill>
                <a:latin typeface="Lucida Calligraphy" panose="03010101010101010101" pitchFamily="66" charset="0"/>
                <a:ea typeface="Open Sans Extrabold" panose="020B0906030804020204" pitchFamily="34" charset="0"/>
                <a:cs typeface="Open Sans Extrabold" panose="020B0906030804020204" pitchFamily="34" charset="0"/>
              </a:rPr>
              <a:t>général</a:t>
            </a:r>
            <a:r>
              <a:rPr lang="en-US" sz="4399" b="1" dirty="0">
                <a:solidFill>
                  <a:srgbClr val="023C88"/>
                </a:solidFill>
                <a:latin typeface="Lucida Calligraphy" panose="03010101010101010101" pitchFamily="66" charset="0"/>
                <a:ea typeface="Open Sans Extrabold" panose="020B0906030804020204" pitchFamily="34" charset="0"/>
                <a:cs typeface="Open Sans Extrabold" panose="020B0906030804020204" pitchFamily="34" charset="0"/>
              </a:rPr>
              <a:t> du projet</a:t>
            </a:r>
            <a:endParaRPr lang="en-US" sz="4800" b="1" dirty="0">
              <a:solidFill>
                <a:srgbClr val="48CAE4"/>
              </a:solidFill>
              <a:latin typeface="Lucida Calligraphy" panose="03010101010101010101" pitchFamily="66" charset="0"/>
            </a:endParaRPr>
          </a:p>
        </p:txBody>
      </p:sp>
      <p:sp>
        <p:nvSpPr>
          <p:cNvPr id="33" name="Freeform 5">
            <a:extLst>
              <a:ext uri="{FF2B5EF4-FFF2-40B4-BE49-F238E27FC236}">
                <a16:creationId xmlns:a16="http://schemas.microsoft.com/office/drawing/2014/main" id="{1EBE9F81-AD8F-4F74-879D-8AAD944B9FBD}"/>
              </a:ext>
            </a:extLst>
          </p:cNvPr>
          <p:cNvSpPr>
            <a:spLocks/>
          </p:cNvSpPr>
          <p:nvPr/>
        </p:nvSpPr>
        <p:spPr bwMode="auto">
          <a:xfrm>
            <a:off x="6487400"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96C7">
              <a:alpha val="7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4" name="Freeform 5">
            <a:extLst>
              <a:ext uri="{FF2B5EF4-FFF2-40B4-BE49-F238E27FC236}">
                <a16:creationId xmlns:a16="http://schemas.microsoft.com/office/drawing/2014/main" id="{B08CE886-A473-4278-B92F-BF10A7F86885}"/>
              </a:ext>
            </a:extLst>
          </p:cNvPr>
          <p:cNvSpPr>
            <a:spLocks/>
          </p:cNvSpPr>
          <p:nvPr/>
        </p:nvSpPr>
        <p:spPr bwMode="auto">
          <a:xfrm>
            <a:off x="768513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42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35" name="Freeform 5">
            <a:extLst>
              <a:ext uri="{FF2B5EF4-FFF2-40B4-BE49-F238E27FC236}">
                <a16:creationId xmlns:a16="http://schemas.microsoft.com/office/drawing/2014/main" id="{0D54B368-D274-4174-B8F9-A2863DDA33AA}"/>
              </a:ext>
            </a:extLst>
          </p:cNvPr>
          <p:cNvSpPr>
            <a:spLocks/>
          </p:cNvSpPr>
          <p:nvPr/>
        </p:nvSpPr>
        <p:spPr bwMode="auto">
          <a:xfrm>
            <a:off x="8830751" y="1564590"/>
            <a:ext cx="2669379" cy="3728821"/>
          </a:xfrm>
          <a:custGeom>
            <a:avLst/>
            <a:gdLst>
              <a:gd name="T0" fmla="*/ 514 w 514"/>
              <a:gd name="T1" fmla="*/ 359 h 718"/>
              <a:gd name="T2" fmla="*/ 360 w 514"/>
              <a:gd name="T3" fmla="*/ 512 h 718"/>
              <a:gd name="T4" fmla="*/ 154 w 514"/>
              <a:gd name="T5" fmla="*/ 718 h 718"/>
              <a:gd name="T6" fmla="*/ 0 w 514"/>
              <a:gd name="T7" fmla="*/ 565 h 718"/>
              <a:gd name="T8" fmla="*/ 206 w 514"/>
              <a:gd name="T9" fmla="*/ 359 h 718"/>
              <a:gd name="T10" fmla="*/ 97 w 514"/>
              <a:gd name="T11" fmla="*/ 250 h 718"/>
              <a:gd name="T12" fmla="*/ 0 w 514"/>
              <a:gd name="T13" fmla="*/ 153 h 718"/>
              <a:gd name="T14" fmla="*/ 154 w 514"/>
              <a:gd name="T15" fmla="*/ 0 h 718"/>
              <a:gd name="T16" fmla="*/ 360 w 514"/>
              <a:gd name="T17" fmla="*/ 206 h 718"/>
              <a:gd name="T18" fmla="*/ 514 w 514"/>
              <a:gd name="T19" fmla="*/ 35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718">
                <a:moveTo>
                  <a:pt x="514" y="359"/>
                </a:moveTo>
                <a:lnTo>
                  <a:pt x="360" y="512"/>
                </a:lnTo>
                <a:lnTo>
                  <a:pt x="154" y="718"/>
                </a:lnTo>
                <a:lnTo>
                  <a:pt x="0" y="565"/>
                </a:lnTo>
                <a:lnTo>
                  <a:pt x="206" y="359"/>
                </a:lnTo>
                <a:lnTo>
                  <a:pt x="97" y="250"/>
                </a:lnTo>
                <a:lnTo>
                  <a:pt x="0" y="153"/>
                </a:lnTo>
                <a:lnTo>
                  <a:pt x="154" y="0"/>
                </a:lnTo>
                <a:lnTo>
                  <a:pt x="360" y="206"/>
                </a:lnTo>
                <a:lnTo>
                  <a:pt x="514" y="359"/>
                </a:lnTo>
                <a:close/>
              </a:path>
            </a:pathLst>
          </a:custGeom>
          <a:solidFill>
            <a:srgbClr val="0077B6">
              <a:alpha val="6000"/>
            </a:srgbClr>
          </a:solidFill>
          <a:ln>
            <a:noFill/>
          </a:ln>
        </p:spPr>
        <p:txBody>
          <a:bodyPr vert="horz" wrap="square" lIns="45714" tIns="22857" rIns="45714" bIns="22857" numCol="1" anchor="t" anchorCtr="0" compatLnSpc="1">
            <a:prstTxWarp prst="textNoShape">
              <a:avLst/>
            </a:prstTxWarp>
          </a:bodyPr>
          <a:lstStyle/>
          <a:p>
            <a:pPr defTabSz="228554"/>
            <a:endParaRPr lang="en-US" sz="900">
              <a:solidFill>
                <a:srgbClr val="172144"/>
              </a:solidFill>
              <a:latin typeface="Calibri"/>
            </a:endParaRPr>
          </a:p>
        </p:txBody>
      </p:sp>
      <p:sp>
        <p:nvSpPr>
          <p:cNvPr id="22" name="Rectangle 21">
            <a:extLst>
              <a:ext uri="{FF2B5EF4-FFF2-40B4-BE49-F238E27FC236}">
                <a16:creationId xmlns:a16="http://schemas.microsoft.com/office/drawing/2014/main" id="{0C88E0BC-6D42-DBD2-CA18-446592F1E3F8}"/>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F7924B25-D586-E413-D7DF-25FD3EF1304A}"/>
              </a:ext>
            </a:extLst>
          </p:cNvPr>
          <p:cNvSpPr txBox="1"/>
          <p:nvPr/>
        </p:nvSpPr>
        <p:spPr>
          <a:xfrm>
            <a:off x="2062972" y="6360884"/>
            <a:ext cx="8889949"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3581145193"/>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0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300"/>
                                        <p:tgtEl>
                                          <p:spTgt spid="33"/>
                                        </p:tgtEl>
                                      </p:cBhvr>
                                    </p:animEffect>
                                  </p:childTnLst>
                                </p:cTn>
                              </p:par>
                              <p:par>
                                <p:cTn id="12" presetID="10" presetClass="entr" presetSubtype="0" fill="hold" grpId="0" nodeType="withEffect">
                                  <p:stCondLst>
                                    <p:cond delay="150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300"/>
                                        <p:tgtEl>
                                          <p:spTgt spid="34"/>
                                        </p:tgtEl>
                                      </p:cBhvr>
                                    </p:animEffect>
                                  </p:childTnLst>
                                </p:cTn>
                              </p:par>
                              <p:par>
                                <p:cTn id="15" presetID="10" presetClass="entr" presetSubtype="0" fill="hold" grpId="0" nodeType="withEffect">
                                  <p:stCondLst>
                                    <p:cond delay="18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animBg="1"/>
      <p:bldP spid="34"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2428289"/>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2435743"/>
            <a:ext cx="2328400"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2071595"/>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2090671"/>
            <a:ext cx="950791" cy="307777"/>
          </a:xfrm>
          <a:prstGeom prst="rect">
            <a:avLst/>
          </a:prstGeom>
          <a:noFill/>
        </p:spPr>
        <p:txBody>
          <a:bodyPr wrap="square" rtlCol="0">
            <a:spAutoFit/>
          </a:bodyPr>
          <a:lstStyle/>
          <a:p>
            <a:pPr algn="ctr"/>
            <a:r>
              <a:rPr lang="en-US" sz="1400" dirty="0"/>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2078153"/>
            <a:ext cx="1193902" cy="307777"/>
          </a:xfrm>
          <a:prstGeom prst="rect">
            <a:avLst/>
          </a:prstGeom>
          <a:noFill/>
        </p:spPr>
        <p:txBody>
          <a:bodyPr wrap="square" rtlCol="0">
            <a:spAutoFit/>
          </a:bodyPr>
          <a:lstStyle/>
          <a:p>
            <a:pPr algn="ctr"/>
            <a:r>
              <a:rPr lang="en-US" sz="1400" dirty="0"/>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2090671"/>
            <a:ext cx="1328888" cy="307777"/>
          </a:xfrm>
          <a:prstGeom prst="rect">
            <a:avLst/>
          </a:prstGeom>
          <a:noFill/>
        </p:spPr>
        <p:txBody>
          <a:bodyPr wrap="square" rtlCol="0">
            <a:spAutoFit/>
          </a:bodyPr>
          <a:lstStyle/>
          <a:p>
            <a:pPr algn="ctr"/>
            <a:r>
              <a:rPr lang="en-US" sz="1400" dirty="0"/>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2585347"/>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Oval 12">
            <a:extLst>
              <a:ext uri="{FF2B5EF4-FFF2-40B4-BE49-F238E27FC236}">
                <a16:creationId xmlns:a16="http://schemas.microsoft.com/office/drawing/2014/main" id="{48F9E6D5-8FFE-4664-90A3-CFAE694A7966}"/>
              </a:ext>
            </a:extLst>
          </p:cNvPr>
          <p:cNvSpPr/>
          <p:nvPr/>
        </p:nvSpPr>
        <p:spPr>
          <a:xfrm>
            <a:off x="3076367" y="-2604423"/>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Oval 15">
            <a:extLst>
              <a:ext uri="{FF2B5EF4-FFF2-40B4-BE49-F238E27FC236}">
                <a16:creationId xmlns:a16="http://schemas.microsoft.com/office/drawing/2014/main" id="{84C9464D-4CC7-4F2F-A906-827404B6936D}"/>
              </a:ext>
            </a:extLst>
          </p:cNvPr>
          <p:cNvSpPr/>
          <p:nvPr/>
        </p:nvSpPr>
        <p:spPr>
          <a:xfrm>
            <a:off x="5757192" y="-2591905"/>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Oval 18">
            <a:extLst>
              <a:ext uri="{FF2B5EF4-FFF2-40B4-BE49-F238E27FC236}">
                <a16:creationId xmlns:a16="http://schemas.microsoft.com/office/drawing/2014/main" id="{2AAFCE29-09C4-4BF2-8B02-7A796D2EF1C0}"/>
              </a:ext>
            </a:extLst>
          </p:cNvPr>
          <p:cNvSpPr/>
          <p:nvPr/>
        </p:nvSpPr>
        <p:spPr>
          <a:xfrm>
            <a:off x="8295208" y="-2604423"/>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Oval 21">
            <a:extLst>
              <a:ext uri="{FF2B5EF4-FFF2-40B4-BE49-F238E27FC236}">
                <a16:creationId xmlns:a16="http://schemas.microsoft.com/office/drawing/2014/main" id="{F1E9CB11-1053-406E-804D-19D20FAE42DB}"/>
              </a:ext>
            </a:extLst>
          </p:cNvPr>
          <p:cNvSpPr/>
          <p:nvPr/>
        </p:nvSpPr>
        <p:spPr>
          <a:xfrm>
            <a:off x="10791299" y="-2585347"/>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2071595"/>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29" name="ZoneTexte 28">
            <a:extLst>
              <a:ext uri="{FF2B5EF4-FFF2-40B4-BE49-F238E27FC236}">
                <a16:creationId xmlns:a16="http://schemas.microsoft.com/office/drawing/2014/main" id="{1FA51F6F-2517-4CDE-810A-0E70E8569817}"/>
              </a:ext>
            </a:extLst>
          </p:cNvPr>
          <p:cNvSpPr txBox="1"/>
          <p:nvPr/>
        </p:nvSpPr>
        <p:spPr>
          <a:xfrm>
            <a:off x="316499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0" name="ZoneTexte 29">
            <a:extLst>
              <a:ext uri="{FF2B5EF4-FFF2-40B4-BE49-F238E27FC236}">
                <a16:creationId xmlns:a16="http://schemas.microsoft.com/office/drawing/2014/main" id="{7A870D2C-2641-4CDA-9A20-C57CF3A0C538}"/>
              </a:ext>
            </a:extLst>
          </p:cNvPr>
          <p:cNvSpPr txBox="1"/>
          <p:nvPr/>
        </p:nvSpPr>
        <p:spPr>
          <a:xfrm>
            <a:off x="5852130" y="-2522675"/>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1CD8FC4C-7F27-4BFF-A9A8-075FFA7D9A6D}"/>
              </a:ext>
            </a:extLst>
          </p:cNvPr>
          <p:cNvSpPr txBox="1"/>
          <p:nvPr/>
        </p:nvSpPr>
        <p:spPr>
          <a:xfrm>
            <a:off x="839014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9" name="Sous-titre 2">
            <a:extLst>
              <a:ext uri="{FF2B5EF4-FFF2-40B4-BE49-F238E27FC236}">
                <a16:creationId xmlns:a16="http://schemas.microsoft.com/office/drawing/2014/main" id="{768B7A7D-BB97-F5CE-50A5-C27CEB32414E}"/>
              </a:ext>
            </a:extLst>
          </p:cNvPr>
          <p:cNvSpPr txBox="1">
            <a:spLocks/>
          </p:cNvSpPr>
          <p:nvPr/>
        </p:nvSpPr>
        <p:spPr>
          <a:xfrm>
            <a:off x="535512" y="1899567"/>
            <a:ext cx="5221680" cy="3628176"/>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pPr>
              <a:lnSpc>
                <a:spcPct val="220000"/>
              </a:lnSpc>
            </a:pPr>
            <a:r>
              <a:rPr lang="fr-FR" sz="9600" dirty="0">
                <a:effectLst/>
                <a:latin typeface="Times New Roman" panose="02020603050405020304" pitchFamily="18" charset="0"/>
                <a:ea typeface="Calibri" panose="020F0502020204030204" pitchFamily="34" charset="0"/>
                <a:cs typeface="Times New Roman" panose="02020603050405020304" pitchFamily="18" charset="0"/>
              </a:rPr>
              <a:t>Une société multinationale Française</a:t>
            </a:r>
            <a:endParaRPr lang="fr-FR" sz="9600" dirty="0"/>
          </a:p>
          <a:p>
            <a:pPr>
              <a:lnSpc>
                <a:spcPct val="220000"/>
              </a:lnSpc>
            </a:pPr>
            <a:r>
              <a:rPr lang="fr-FR" sz="9600" dirty="0">
                <a:latin typeface="Times New Roman" panose="02020603050405020304" pitchFamily="18" charset="0"/>
                <a:cs typeface="Times New Roman" panose="02020603050405020304" pitchFamily="18" charset="0"/>
              </a:rPr>
              <a:t>Créée en 2007</a:t>
            </a:r>
          </a:p>
          <a:p>
            <a:pPr>
              <a:lnSpc>
                <a:spcPct val="220000"/>
              </a:lnSpc>
            </a:pPr>
            <a:r>
              <a:rPr lang="fr-FR" sz="9600" dirty="0">
                <a:latin typeface="Times New Roman" panose="02020603050405020304" pitchFamily="18" charset="0"/>
                <a:cs typeface="Times New Roman" panose="02020603050405020304" pitchFamily="18" charset="0"/>
              </a:rPr>
              <a:t>Avril 2017</a:t>
            </a:r>
          </a:p>
          <a:p>
            <a:pPr>
              <a:lnSpc>
                <a:spcPct val="220000"/>
              </a:lnSpc>
            </a:pPr>
            <a:r>
              <a:rPr lang="fr-FR" sz="9600" dirty="0">
                <a:latin typeface="Times New Roman" panose="02020603050405020304" pitchFamily="18" charset="0"/>
                <a:cs typeface="Times New Roman" panose="02020603050405020304" pitchFamily="18" charset="0"/>
              </a:rPr>
              <a:t> Clients du DXC-Technology</a:t>
            </a:r>
          </a:p>
          <a:p>
            <a:pPr marL="0" indent="0">
              <a:buNone/>
            </a:pPr>
            <a:endParaRPr lang="fr-FR" dirty="0"/>
          </a:p>
        </p:txBody>
      </p:sp>
      <p:pic>
        <p:nvPicPr>
          <p:cNvPr id="50" name="Picture 2" descr="C:\Users\TOUMARTE\Desktop\dxc-rapport\conception\websize.jpg">
            <a:extLst>
              <a:ext uri="{FF2B5EF4-FFF2-40B4-BE49-F238E27FC236}">
                <a16:creationId xmlns:a16="http://schemas.microsoft.com/office/drawing/2014/main" id="{C1E6BD1E-137F-4A2E-568A-BD75F6D62482}"/>
              </a:ext>
            </a:extLst>
          </p:cNvPr>
          <p:cNvPicPr>
            <a:picLocks noChangeAspect="1" noChangeArrowheads="1"/>
          </p:cNvPicPr>
          <p:nvPr/>
        </p:nvPicPr>
        <p:blipFill>
          <a:blip r:embed="rId3"/>
          <a:srcRect/>
          <a:stretch>
            <a:fillRect/>
          </a:stretch>
        </p:blipFill>
        <p:spPr bwMode="auto">
          <a:xfrm>
            <a:off x="3059195" y="2757816"/>
            <a:ext cx="2180151" cy="1251084"/>
          </a:xfrm>
          <a:prstGeom prst="rect">
            <a:avLst/>
          </a:prstGeom>
          <a:noFill/>
        </p:spPr>
      </p:pic>
      <p:pic>
        <p:nvPicPr>
          <p:cNvPr id="51" name="Picture 2">
            <a:extLst>
              <a:ext uri="{FF2B5EF4-FFF2-40B4-BE49-F238E27FC236}">
                <a16:creationId xmlns:a16="http://schemas.microsoft.com/office/drawing/2014/main" id="{D86CCDDC-4035-CD69-1445-2E43E13A52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9" t="14362" r="4286" b="24757"/>
          <a:stretch/>
        </p:blipFill>
        <p:spPr bwMode="auto">
          <a:xfrm>
            <a:off x="2313307" y="3918856"/>
            <a:ext cx="3028680" cy="847531"/>
          </a:xfrm>
          <a:prstGeom prst="rect">
            <a:avLst/>
          </a:prstGeom>
          <a:noFill/>
        </p:spPr>
      </p:pic>
      <p:sp>
        <p:nvSpPr>
          <p:cNvPr id="53" name="Rectangle 52">
            <a:extLst>
              <a:ext uri="{FF2B5EF4-FFF2-40B4-BE49-F238E27FC236}">
                <a16:creationId xmlns:a16="http://schemas.microsoft.com/office/drawing/2014/main" id="{1188C305-EC87-9AD4-9F6A-016D51AFD828}"/>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a:extLst>
              <a:ext uri="{FF2B5EF4-FFF2-40B4-BE49-F238E27FC236}">
                <a16:creationId xmlns:a16="http://schemas.microsoft.com/office/drawing/2014/main" id="{1E20E803-9C72-E5F1-511A-9CE14D099170}"/>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TextBox 23">
            <a:extLst>
              <a:ext uri="{FF2B5EF4-FFF2-40B4-BE49-F238E27FC236}">
                <a16:creationId xmlns:a16="http://schemas.microsoft.com/office/drawing/2014/main" id="{6BCF9183-DE7F-C317-F6B6-F5941039757D}"/>
              </a:ext>
            </a:extLst>
          </p:cNvPr>
          <p:cNvSpPr txBox="1"/>
          <p:nvPr/>
        </p:nvSpPr>
        <p:spPr>
          <a:xfrm>
            <a:off x="778580" y="1111288"/>
            <a:ext cx="4932599" cy="1077218"/>
          </a:xfrm>
          <a:prstGeom prst="rect">
            <a:avLst/>
          </a:prstGeom>
          <a:noFill/>
        </p:spPr>
        <p:txBody>
          <a:bodyPr wrap="square" rtlCol="0" anchor="ctr">
            <a:spAutoFit/>
          </a:bodyPr>
          <a:lstStyle/>
          <a:p>
            <a:pPr defTabSz="228554"/>
            <a:r>
              <a:rPr lang="en-US" sz="3200" b="1" dirty="0" err="1">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Organisme</a:t>
            </a:r>
            <a:r>
              <a:rPr lang="en-US"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 </a:t>
            </a:r>
            <a:r>
              <a:rPr lang="fr-FR"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d’</a:t>
            </a:r>
            <a:r>
              <a:rPr lang="fr-FR" sz="3200" b="1" dirty="0" err="1">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acceuil</a:t>
            </a:r>
            <a:r>
              <a:rPr lang="en-US"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a:t>
            </a:r>
          </a:p>
          <a:p>
            <a:pPr defTabSz="228554"/>
            <a:r>
              <a:rPr lang="en-US" sz="3200" b="1" dirty="0">
                <a:solidFill>
                  <a:srgbClr val="7030A0"/>
                </a:solidFill>
                <a:latin typeface="Times New Roman" panose="02020603050405020304" pitchFamily="18" charset="0"/>
                <a:ea typeface="Open Sans Extrabold" panose="020B0906030804020204" pitchFamily="34" charset="0"/>
                <a:cs typeface="Times New Roman" panose="02020603050405020304" pitchFamily="18" charset="0"/>
              </a:rPr>
              <a:t>NEOSYS </a:t>
            </a:r>
            <a:endParaRPr lang="en-US" sz="3600" b="1" dirty="0">
              <a:solidFill>
                <a:srgbClr val="7030A0"/>
              </a:solidFill>
              <a:latin typeface="Times New Roman" panose="02020603050405020304" pitchFamily="18" charset="0"/>
              <a:cs typeface="Times New Roman" panose="02020603050405020304" pitchFamily="18" charset="0"/>
            </a:endParaRPr>
          </a:p>
        </p:txBody>
      </p:sp>
      <p:sp>
        <p:nvSpPr>
          <p:cNvPr id="56" name="Rectangle: Rounded Corners 3">
            <a:extLst>
              <a:ext uri="{FF2B5EF4-FFF2-40B4-BE49-F238E27FC236}">
                <a16:creationId xmlns:a16="http://schemas.microsoft.com/office/drawing/2014/main" id="{A02DDF0B-3B88-4E6A-1A6C-3A84DFC871F2}"/>
              </a:ext>
            </a:extLst>
          </p:cNvPr>
          <p:cNvSpPr/>
          <p:nvPr/>
        </p:nvSpPr>
        <p:spPr>
          <a:xfrm>
            <a:off x="1758254" y="355406"/>
            <a:ext cx="8978926" cy="14384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4">
            <a:extLst>
              <a:ext uri="{FF2B5EF4-FFF2-40B4-BE49-F238E27FC236}">
                <a16:creationId xmlns:a16="http://schemas.microsoft.com/office/drawing/2014/main" id="{62B9F138-A9AE-BCBA-C6B2-605D395C449D}"/>
              </a:ext>
            </a:extLst>
          </p:cNvPr>
          <p:cNvSpPr/>
          <p:nvPr/>
        </p:nvSpPr>
        <p:spPr>
          <a:xfrm>
            <a:off x="1758254" y="349980"/>
            <a:ext cx="1634504"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9">
            <a:extLst>
              <a:ext uri="{FF2B5EF4-FFF2-40B4-BE49-F238E27FC236}">
                <a16:creationId xmlns:a16="http://schemas.microsoft.com/office/drawing/2014/main" id="{21807B2E-4112-AA58-D73F-3AFD8C37CBA3}"/>
              </a:ext>
            </a:extLst>
          </p:cNvPr>
          <p:cNvSpPr/>
          <p:nvPr/>
        </p:nvSpPr>
        <p:spPr>
          <a:xfrm>
            <a:off x="1589275" y="241053"/>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1" name="Oval 12">
            <a:extLst>
              <a:ext uri="{FF2B5EF4-FFF2-40B4-BE49-F238E27FC236}">
                <a16:creationId xmlns:a16="http://schemas.microsoft.com/office/drawing/2014/main" id="{B7D5F642-801A-15C9-C8BF-7FBB0A747BD7}"/>
              </a:ext>
            </a:extLst>
          </p:cNvPr>
          <p:cNvSpPr/>
          <p:nvPr/>
        </p:nvSpPr>
        <p:spPr>
          <a:xfrm>
            <a:off x="3291593" y="227164"/>
            <a:ext cx="360174" cy="360174"/>
          </a:xfrm>
          <a:prstGeom prst="ellipse">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a:t>
            </a:r>
            <a:endParaRPr lang="en-US" b="1" dirty="0"/>
          </a:p>
        </p:txBody>
      </p:sp>
      <p:sp>
        <p:nvSpPr>
          <p:cNvPr id="62" name="Oval 15">
            <a:extLst>
              <a:ext uri="{FF2B5EF4-FFF2-40B4-BE49-F238E27FC236}">
                <a16:creationId xmlns:a16="http://schemas.microsoft.com/office/drawing/2014/main" id="{47553499-FA9A-DAD2-AC64-6C67C0A12A09}"/>
              </a:ext>
            </a:extLst>
          </p:cNvPr>
          <p:cNvSpPr/>
          <p:nvPr/>
        </p:nvSpPr>
        <p:spPr>
          <a:xfrm>
            <a:off x="5243505" y="236278"/>
            <a:ext cx="360174" cy="360174"/>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3" name="Oval 18">
            <a:extLst>
              <a:ext uri="{FF2B5EF4-FFF2-40B4-BE49-F238E27FC236}">
                <a16:creationId xmlns:a16="http://schemas.microsoft.com/office/drawing/2014/main" id="{F470A6A8-926D-9252-5071-A4CB54322E25}"/>
              </a:ext>
            </a:extLst>
          </p:cNvPr>
          <p:cNvSpPr/>
          <p:nvPr/>
        </p:nvSpPr>
        <p:spPr>
          <a:xfrm>
            <a:off x="7091438"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4" name="Oval 21">
            <a:extLst>
              <a:ext uri="{FF2B5EF4-FFF2-40B4-BE49-F238E27FC236}">
                <a16:creationId xmlns:a16="http://schemas.microsoft.com/office/drawing/2014/main" id="{79052134-27AB-604C-E2A9-488C2393857E}"/>
              </a:ext>
            </a:extLst>
          </p:cNvPr>
          <p:cNvSpPr/>
          <p:nvPr/>
        </p:nvSpPr>
        <p:spPr>
          <a:xfrm>
            <a:off x="10468136" y="239545"/>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8" name="ZoneTexte 67">
            <a:extLst>
              <a:ext uri="{FF2B5EF4-FFF2-40B4-BE49-F238E27FC236}">
                <a16:creationId xmlns:a16="http://schemas.microsoft.com/office/drawing/2014/main" id="{F2DD6921-1A1A-6659-9AC0-4111A9D257EC}"/>
              </a:ext>
            </a:extLst>
          </p:cNvPr>
          <p:cNvSpPr txBox="1"/>
          <p:nvPr/>
        </p:nvSpPr>
        <p:spPr>
          <a:xfrm>
            <a:off x="5269909"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69" name="ZoneTexte 68">
            <a:extLst>
              <a:ext uri="{FF2B5EF4-FFF2-40B4-BE49-F238E27FC236}">
                <a16:creationId xmlns:a16="http://schemas.microsoft.com/office/drawing/2014/main" id="{A6B8E9E3-3458-081B-DEE5-8BED1F1F50A8}"/>
              </a:ext>
            </a:extLst>
          </p:cNvPr>
          <p:cNvSpPr txBox="1"/>
          <p:nvPr/>
        </p:nvSpPr>
        <p:spPr>
          <a:xfrm>
            <a:off x="7116113"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70" name="TextBox 19">
            <a:extLst>
              <a:ext uri="{FF2B5EF4-FFF2-40B4-BE49-F238E27FC236}">
                <a16:creationId xmlns:a16="http://schemas.microsoft.com/office/drawing/2014/main" id="{B5DE7ECE-C894-913A-6806-76264C022433}"/>
              </a:ext>
            </a:extLst>
          </p:cNvPr>
          <p:cNvSpPr txBox="1"/>
          <p:nvPr/>
        </p:nvSpPr>
        <p:spPr>
          <a:xfrm>
            <a:off x="2444220" y="587338"/>
            <a:ext cx="1924923" cy="253916"/>
          </a:xfrm>
          <a:prstGeom prst="rect">
            <a:avLst/>
          </a:prstGeom>
          <a:noFill/>
        </p:spPr>
        <p:txBody>
          <a:bodyPr wrap="square" rtlCol="0">
            <a:spAutoFit/>
          </a:bodyPr>
          <a:lstStyle/>
          <a:p>
            <a:pPr algn="ctr"/>
            <a:r>
              <a:rPr lang="en-US" sz="1050" b="1" dirty="0" err="1">
                <a:solidFill>
                  <a:srgbClr val="002060"/>
                </a:solidFill>
              </a:rPr>
              <a:t>Contexte</a:t>
            </a:r>
            <a:r>
              <a:rPr lang="en-US" sz="1050" b="1" dirty="0">
                <a:solidFill>
                  <a:srgbClr val="002060"/>
                </a:solidFill>
              </a:rPr>
              <a:t> </a:t>
            </a:r>
            <a:r>
              <a:rPr lang="en-US" sz="1050" b="1" dirty="0" err="1">
                <a:solidFill>
                  <a:srgbClr val="002060"/>
                </a:solidFill>
              </a:rPr>
              <a:t>général</a:t>
            </a:r>
            <a:r>
              <a:rPr lang="en-US" sz="1050" b="1" dirty="0">
                <a:solidFill>
                  <a:srgbClr val="002060"/>
                </a:solidFill>
              </a:rPr>
              <a:t> du projet</a:t>
            </a:r>
          </a:p>
        </p:txBody>
      </p:sp>
      <p:sp>
        <p:nvSpPr>
          <p:cNvPr id="71" name="Oval 21">
            <a:extLst>
              <a:ext uri="{FF2B5EF4-FFF2-40B4-BE49-F238E27FC236}">
                <a16:creationId xmlns:a16="http://schemas.microsoft.com/office/drawing/2014/main" id="{F3985F8E-3098-1B6A-433C-D4E8D6328EC2}"/>
              </a:ext>
            </a:extLst>
          </p:cNvPr>
          <p:cNvSpPr/>
          <p:nvPr/>
        </p:nvSpPr>
        <p:spPr>
          <a:xfrm>
            <a:off x="8779787"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pic>
        <p:nvPicPr>
          <p:cNvPr id="3" name="Image 2">
            <a:extLst>
              <a:ext uri="{FF2B5EF4-FFF2-40B4-BE49-F238E27FC236}">
                <a16:creationId xmlns:a16="http://schemas.microsoft.com/office/drawing/2014/main" id="{D9F23CEB-E5FE-8C31-D8ED-090492F15E47}"/>
              </a:ext>
            </a:extLst>
          </p:cNvPr>
          <p:cNvPicPr>
            <a:picLocks noChangeAspect="1"/>
          </p:cNvPicPr>
          <p:nvPr/>
        </p:nvPicPr>
        <p:blipFill rotWithShape="1">
          <a:blip r:embed="rId5">
            <a:extLst>
              <a:ext uri="{28A0092B-C50C-407E-A947-70E740481C1C}">
                <a14:useLocalDpi xmlns:a14="http://schemas.microsoft.com/office/drawing/2010/main" val="0"/>
              </a:ext>
            </a:extLst>
          </a:blip>
          <a:srcRect l="12635" t="-2792" b="2792"/>
          <a:stretch/>
        </p:blipFill>
        <p:spPr>
          <a:xfrm>
            <a:off x="5603679" y="1330257"/>
            <a:ext cx="6438186" cy="4142635"/>
          </a:xfrm>
          <a:prstGeom prst="rect">
            <a:avLst/>
          </a:prstGeom>
        </p:spPr>
      </p:pic>
      <p:pic>
        <p:nvPicPr>
          <p:cNvPr id="12" name="Image 11">
            <a:extLst>
              <a:ext uri="{FF2B5EF4-FFF2-40B4-BE49-F238E27FC236}">
                <a16:creationId xmlns:a16="http://schemas.microsoft.com/office/drawing/2014/main" id="{EA415012-0615-630F-1228-E835F19EFFC7}"/>
              </a:ext>
            </a:extLst>
          </p:cNvPr>
          <p:cNvPicPr>
            <a:picLocks noChangeAspect="1"/>
          </p:cNvPicPr>
          <p:nvPr/>
        </p:nvPicPr>
        <p:blipFill rotWithShape="1">
          <a:blip r:embed="rId6">
            <a:extLst>
              <a:ext uri="{28A0092B-C50C-407E-A947-70E740481C1C}">
                <a14:useLocalDpi xmlns:a14="http://schemas.microsoft.com/office/drawing/2010/main" val="0"/>
              </a:ext>
            </a:extLst>
          </a:blip>
          <a:srcRect r="11407"/>
          <a:stretch/>
        </p:blipFill>
        <p:spPr>
          <a:xfrm>
            <a:off x="5603679" y="1444599"/>
            <a:ext cx="6425035" cy="4076867"/>
          </a:xfrm>
          <a:prstGeom prst="rect">
            <a:avLst/>
          </a:prstGeom>
        </p:spPr>
      </p:pic>
      <p:pic>
        <p:nvPicPr>
          <p:cNvPr id="52" name="Picture 108">
            <a:extLst>
              <a:ext uri="{FF2B5EF4-FFF2-40B4-BE49-F238E27FC236}">
                <a16:creationId xmlns:a16="http://schemas.microsoft.com/office/drawing/2014/main" id="{20423627-3A73-5C99-1ABB-B2A6E45829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3679" y="1283816"/>
            <a:ext cx="6425035" cy="4535003"/>
          </a:xfrm>
          <a:prstGeom prst="rect">
            <a:avLst/>
          </a:prstGeom>
          <a:ln w="9525" cap="sq">
            <a:solidFill>
              <a:srgbClr val="000000"/>
            </a:solidFill>
            <a:miter lim="800000"/>
          </a:ln>
          <a:effectLst>
            <a:outerShdw blurRad="57150" dist="50800" dir="2700000" algn="tl" rotWithShape="0">
              <a:srgbClr val="000000">
                <a:alpha val="40000"/>
              </a:srgbClr>
            </a:outerShdw>
          </a:effectLst>
        </p:spPr>
      </p:pic>
      <p:sp>
        <p:nvSpPr>
          <p:cNvPr id="10" name="ZoneTexte 9">
            <a:extLst>
              <a:ext uri="{FF2B5EF4-FFF2-40B4-BE49-F238E27FC236}">
                <a16:creationId xmlns:a16="http://schemas.microsoft.com/office/drawing/2014/main" id="{DA619079-DDA8-DCD6-0196-B9C5C03A9A10}"/>
              </a:ext>
            </a:extLst>
          </p:cNvPr>
          <p:cNvSpPr txBox="1"/>
          <p:nvPr/>
        </p:nvSpPr>
        <p:spPr>
          <a:xfrm>
            <a:off x="2208656" y="6391633"/>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355712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ppt_w/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ppt_w</p:attrName>
                                        </p:attrNameLst>
                                      </p:cBhvr>
                                      <p:tavLst>
                                        <p:tav tm="0">
                                          <p:val>
                                            <p:fltVal val="0"/>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 calcmode="lin" valueType="num">
                                      <p:cBhvr>
                                        <p:cTn id="13" dur="1000" fill="hold"/>
                                        <p:tgtEl>
                                          <p:spTgt spid="58"/>
                                        </p:tgtEl>
                                        <p:attrNameLst>
                                          <p:attrName>ppt_x</p:attrName>
                                        </p:attrNameLst>
                                      </p:cBhvr>
                                      <p:tavLst>
                                        <p:tav tm="0">
                                          <p:val>
                                            <p:strVal val="#ppt_x-#ppt_w/2"/>
                                          </p:val>
                                        </p:tav>
                                        <p:tav tm="100000">
                                          <p:val>
                                            <p:strVal val="#ppt_x"/>
                                          </p:val>
                                        </p:tav>
                                      </p:tavLst>
                                    </p:anim>
                                    <p:anim calcmode="lin" valueType="num">
                                      <p:cBhvr>
                                        <p:cTn id="14" dur="1000" fill="hold"/>
                                        <p:tgtEl>
                                          <p:spTgt spid="58"/>
                                        </p:tgtEl>
                                        <p:attrNameLst>
                                          <p:attrName>ppt_y</p:attrName>
                                        </p:attrNameLst>
                                      </p:cBhvr>
                                      <p:tavLst>
                                        <p:tav tm="0">
                                          <p:val>
                                            <p:strVal val="#ppt_y"/>
                                          </p:val>
                                        </p:tav>
                                        <p:tav tm="100000">
                                          <p:val>
                                            <p:strVal val="#ppt_y"/>
                                          </p:val>
                                        </p:tav>
                                      </p:tavLst>
                                    </p:anim>
                                    <p:anim calcmode="lin" valueType="num">
                                      <p:cBhvr>
                                        <p:cTn id="15" dur="1000" fill="hold"/>
                                        <p:tgtEl>
                                          <p:spTgt spid="58"/>
                                        </p:tgtEl>
                                        <p:attrNameLst>
                                          <p:attrName>ppt_w</p:attrName>
                                        </p:attrNameLst>
                                      </p:cBhvr>
                                      <p:tavLst>
                                        <p:tav tm="0">
                                          <p:val>
                                            <p:fltVal val="0"/>
                                          </p:val>
                                        </p:tav>
                                        <p:tav tm="100000">
                                          <p:val>
                                            <p:strVal val="#ppt_w"/>
                                          </p:val>
                                        </p:tav>
                                      </p:tavLst>
                                    </p:anim>
                                    <p:anim calcmode="lin" valueType="num">
                                      <p:cBhvr>
                                        <p:cTn id="16" dur="1000" fill="hold"/>
                                        <p:tgtEl>
                                          <p:spTgt spid="58"/>
                                        </p:tgtEl>
                                        <p:attrNameLst>
                                          <p:attrName>ppt_h</p:attrName>
                                        </p:attrNameLst>
                                      </p:cBhvr>
                                      <p:tavLst>
                                        <p:tav tm="0">
                                          <p:val>
                                            <p:strVal val="#ppt_h"/>
                                          </p:val>
                                        </p:tav>
                                        <p:tav tm="100000">
                                          <p:val>
                                            <p:strVal val="#ppt_h"/>
                                          </p:val>
                                        </p:tav>
                                      </p:tavLst>
                                    </p:anim>
                                  </p:childTnLst>
                                </p:cTn>
                              </p:par>
                            </p:childTnLst>
                          </p:cTn>
                        </p:par>
                        <p:par>
                          <p:cTn id="17" fill="hold">
                            <p:stCondLst>
                              <p:cond delay="1000"/>
                            </p:stCondLst>
                            <p:childTnLst>
                              <p:par>
                                <p:cTn id="18" presetID="1" presetClass="emph" presetSubtype="2" fill="hold" nodeType="afterEffect">
                                  <p:stCondLst>
                                    <p:cond delay="0"/>
                                  </p:stCondLst>
                                  <p:childTnLst>
                                    <p:animClr clrSpc="rgb" dir="cw">
                                      <p:cBhvr>
                                        <p:cTn id="19" dur="1000" fill="hold"/>
                                        <p:tgtEl>
                                          <p:spTgt spid="61"/>
                                        </p:tgtEl>
                                        <p:attrNameLst>
                                          <p:attrName>fillcolor</p:attrName>
                                        </p:attrNameLst>
                                      </p:cBhvr>
                                      <p:to>
                                        <a:srgbClr val="0096C7"/>
                                      </p:to>
                                    </p:animClr>
                                    <p:set>
                                      <p:cBhvr>
                                        <p:cTn id="20" dur="1000" fill="hold"/>
                                        <p:tgtEl>
                                          <p:spTgt spid="61"/>
                                        </p:tgtEl>
                                        <p:attrNameLst>
                                          <p:attrName>fill.type</p:attrName>
                                        </p:attrNameLst>
                                      </p:cBhvr>
                                      <p:to>
                                        <p:strVal val="solid"/>
                                      </p:to>
                                    </p:set>
                                    <p:set>
                                      <p:cBhvr>
                                        <p:cTn id="21" dur="1000" fill="hold"/>
                                        <p:tgtEl>
                                          <p:spTgt spid="61"/>
                                        </p:tgtEl>
                                        <p:attrNameLst>
                                          <p:attrName>fill.on</p:attrName>
                                        </p:attrNameLst>
                                      </p:cBhvr>
                                      <p:to>
                                        <p:strVal val="true"/>
                                      </p:to>
                                    </p:set>
                                  </p:childTnLst>
                                </p:cTn>
                              </p:par>
                              <p:par>
                                <p:cTn id="22" presetID="21" presetClass="entr" presetSubtype="1"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heel(1)">
                                      <p:cBhvr>
                                        <p:cTn id="24" dur="1000"/>
                                        <p:tgtEl>
                                          <p:spTgt spid="61"/>
                                        </p:tgtEl>
                                      </p:cBhvr>
                                    </p:animEffect>
                                  </p:childTnLst>
                                </p:cTn>
                              </p:par>
                              <p:par>
                                <p:cTn id="25" presetID="2" presetClass="entr" presetSubtype="8"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anim calcmode="lin" valueType="num">
                                      <p:cBhvr additive="base">
                                        <p:cTn id="27" dur="500" fill="hold"/>
                                        <p:tgtEl>
                                          <p:spTgt spid="70"/>
                                        </p:tgtEl>
                                        <p:attrNameLst>
                                          <p:attrName>ppt_x</p:attrName>
                                        </p:attrNameLst>
                                      </p:cBhvr>
                                      <p:tavLst>
                                        <p:tav tm="0">
                                          <p:val>
                                            <p:strVal val="0-#ppt_w/2"/>
                                          </p:val>
                                        </p:tav>
                                        <p:tav tm="100000">
                                          <p:val>
                                            <p:strVal val="#ppt_x"/>
                                          </p:val>
                                        </p:tav>
                                      </p:tavLst>
                                    </p:anim>
                                    <p:anim calcmode="lin" valueType="num">
                                      <p:cBhvr additive="base">
                                        <p:cTn id="28" dur="500" fill="hold"/>
                                        <p:tgtEl>
                                          <p:spTgt spid="70"/>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8" decel="100000" fill="hold" grpId="0" nodeType="afterEffect">
                                  <p:stCondLst>
                                    <p:cond delay="0"/>
                                  </p:stCondLst>
                                  <p:childTnLst>
                                    <p:set>
                                      <p:cBhvr>
                                        <p:cTn id="31" dur="1" fill="hold">
                                          <p:stCondLst>
                                            <p:cond delay="0"/>
                                          </p:stCondLst>
                                        </p:cTn>
                                        <p:tgtEl>
                                          <p:spTgt spid="57"/>
                                        </p:tgtEl>
                                        <p:attrNameLst>
                                          <p:attrName>style.visibility</p:attrName>
                                        </p:attrNameLst>
                                      </p:cBhvr>
                                      <p:to>
                                        <p:strVal val="visible"/>
                                      </p:to>
                                    </p:set>
                                    <p:anim calcmode="lin" valueType="num">
                                      <p:cBhvr additive="base">
                                        <p:cTn id="32" dur="1000" fill="hold"/>
                                        <p:tgtEl>
                                          <p:spTgt spid="57"/>
                                        </p:tgtEl>
                                        <p:attrNameLst>
                                          <p:attrName>ppt_x</p:attrName>
                                        </p:attrNameLst>
                                      </p:cBhvr>
                                      <p:tavLst>
                                        <p:tav tm="0">
                                          <p:val>
                                            <p:strVal val="0-#ppt_w/2"/>
                                          </p:val>
                                        </p:tav>
                                        <p:tav tm="100000">
                                          <p:val>
                                            <p:strVal val="#ppt_x"/>
                                          </p:val>
                                        </p:tav>
                                      </p:tavLst>
                                    </p:anim>
                                    <p:anim calcmode="lin" valueType="num">
                                      <p:cBhvr additive="base">
                                        <p:cTn id="33" dur="1000" fill="hold"/>
                                        <p:tgtEl>
                                          <p:spTgt spid="57"/>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1" presetClass="entr" presetSubtype="0" fill="hold" nodeType="afterEffect">
                                  <p:stCondLst>
                                    <p:cond delay="0"/>
                                  </p:stCondLst>
                                  <p:childTnLst>
                                    <p:set>
                                      <p:cBhvr>
                                        <p:cTn id="36" dur="1" fill="hold">
                                          <p:stCondLst>
                                            <p:cond delay="0"/>
                                          </p:stCondLst>
                                        </p:cTn>
                                        <p:tgtEl>
                                          <p:spTgt spid="49">
                                            <p:txEl>
                                              <p:pRg st="1" end="1"/>
                                            </p:txEl>
                                          </p:spTgt>
                                        </p:tgtEl>
                                        <p:attrNameLst>
                                          <p:attrName>style.visibility</p:attrName>
                                        </p:attrNameLst>
                                      </p:cBhvr>
                                      <p:to>
                                        <p:strVal val="visible"/>
                                      </p:to>
                                    </p:set>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nodeType="afterEffect">
                                  <p:stCondLst>
                                    <p:cond delay="0"/>
                                  </p:stCondLst>
                                  <p:childTnLst>
                                    <p:set>
                                      <p:cBhvr>
                                        <p:cTn id="42" dur="1" fill="hold">
                                          <p:stCondLst>
                                            <p:cond delay="0"/>
                                          </p:stCondLst>
                                        </p:cTn>
                                        <p:tgtEl>
                                          <p:spTgt spid="49">
                                            <p:txEl>
                                              <p:pRg st="2" end="2"/>
                                            </p:txEl>
                                          </p:spTgt>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nodeType="afterEffect">
                                  <p:stCondLst>
                                    <p:cond delay="0"/>
                                  </p:stCondLst>
                                  <p:childTnLst>
                                    <p:set>
                                      <p:cBhvr>
                                        <p:cTn id="45" dur="1" fill="hold">
                                          <p:stCondLst>
                                            <p:cond delay="0"/>
                                          </p:stCondLst>
                                        </p:cTn>
                                        <p:tgtEl>
                                          <p:spTgt spid="49">
                                            <p:txEl>
                                              <p:pRg st="3" end="3"/>
                                            </p:txEl>
                                          </p:spTgt>
                                        </p:tgtEl>
                                        <p:attrNameLst>
                                          <p:attrName>style.visibility</p:attrName>
                                        </p:attrNameLst>
                                      </p:cBhvr>
                                      <p:to>
                                        <p:strVal val="visible"/>
                                      </p:to>
                                    </p:set>
                                  </p:childTnLst>
                                </p:cTn>
                              </p:par>
                            </p:childTnLst>
                          </p:cTn>
                        </p:par>
                        <p:par>
                          <p:cTn id="46" fill="hold">
                            <p:stCondLst>
                              <p:cond delay="3000"/>
                            </p:stCondLst>
                            <p:childTnLst>
                              <p:par>
                                <p:cTn id="47" presetID="1" presetClass="entr" presetSubtype="0" fill="hold" nodeType="after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childTnLst>
                          </p:cTn>
                        </p:par>
                        <p:par>
                          <p:cTn id="49" fill="hold">
                            <p:stCondLst>
                              <p:cond delay="3000"/>
                            </p:stCondLst>
                            <p:childTnLst>
                              <p:par>
                                <p:cTn id="50" presetID="1" presetClass="entr" presetSubtype="0" fill="hold" nodeType="afterEffect">
                                  <p:stCondLst>
                                    <p:cond delay="0"/>
                                  </p:stCondLst>
                                  <p:childTnLst>
                                    <p:set>
                                      <p:cBhvr>
                                        <p:cTn id="51" dur="1" fill="hold">
                                          <p:stCondLst>
                                            <p:cond delay="0"/>
                                          </p:stCondLst>
                                        </p:cTn>
                                        <p:tgtEl>
                                          <p:spTgt spid="49">
                                            <p:txEl>
                                              <p:pRg st="4" end="4"/>
                                            </p:txEl>
                                          </p:spTgt>
                                        </p:tgtEl>
                                        <p:attrNameLst>
                                          <p:attrName>style.visibility</p:attrName>
                                        </p:attrNameLst>
                                      </p:cBhvr>
                                      <p:to>
                                        <p:strVal val="visible"/>
                                      </p:to>
                                    </p:set>
                                  </p:childTnLst>
                                </p:cTn>
                              </p:par>
                              <p:par>
                                <p:cTn id="52" presetID="2" presetClass="entr" presetSubtype="2" fill="hold" nodeType="withEffect">
                                  <p:stCondLst>
                                    <p:cond delay="0"/>
                                  </p:stCondLst>
                                  <p:childTnLst>
                                    <p:set>
                                      <p:cBhvr>
                                        <p:cTn id="53" dur="1" fill="hold">
                                          <p:stCondLst>
                                            <p:cond delay="0"/>
                                          </p:stCondLst>
                                        </p:cTn>
                                        <p:tgtEl>
                                          <p:spTgt spid="3"/>
                                        </p:tgtEl>
                                        <p:attrNameLst>
                                          <p:attrName>style.visibility</p:attrName>
                                        </p:attrNameLst>
                                      </p:cBhvr>
                                      <p:to>
                                        <p:strVal val="visible"/>
                                      </p:to>
                                    </p:set>
                                    <p:anim calcmode="lin" valueType="num">
                                      <p:cBhvr additive="base">
                                        <p:cTn id="54" dur="500" fill="hold"/>
                                        <p:tgtEl>
                                          <p:spTgt spid="3"/>
                                        </p:tgtEl>
                                        <p:attrNameLst>
                                          <p:attrName>ppt_x</p:attrName>
                                        </p:attrNameLst>
                                      </p:cBhvr>
                                      <p:tavLst>
                                        <p:tav tm="0">
                                          <p:val>
                                            <p:strVal val="1+#ppt_w/2"/>
                                          </p:val>
                                        </p:tav>
                                        <p:tav tm="100000">
                                          <p:val>
                                            <p:strVal val="#ppt_x"/>
                                          </p:val>
                                        </p:tav>
                                      </p:tavLst>
                                    </p:anim>
                                    <p:anim calcmode="lin" valueType="num">
                                      <p:cBhvr additive="base">
                                        <p:cTn id="55" dur="500" fill="hold"/>
                                        <p:tgtEl>
                                          <p:spTgt spid="3"/>
                                        </p:tgtEl>
                                        <p:attrNameLst>
                                          <p:attrName>ppt_y</p:attrName>
                                        </p:attrNameLst>
                                      </p:cBhvr>
                                      <p:tavLst>
                                        <p:tav tm="0">
                                          <p:val>
                                            <p:strVal val="#ppt_y"/>
                                          </p:val>
                                        </p:tav>
                                        <p:tav tm="100000">
                                          <p:val>
                                            <p:strVal val="#ppt_y"/>
                                          </p:val>
                                        </p:tav>
                                      </p:tavLst>
                                    </p:anim>
                                  </p:childTnLst>
                                </p:cTn>
                              </p:par>
                            </p:childTnLst>
                          </p:cTn>
                        </p:par>
                        <p:par>
                          <p:cTn id="56" fill="hold">
                            <p:stCondLst>
                              <p:cond delay="3500"/>
                            </p:stCondLst>
                            <p:childTnLst>
                              <p:par>
                                <p:cTn id="57" presetID="2" presetClass="entr" presetSubtype="4" fill="hold" nodeType="afterEffect">
                                  <p:stCondLst>
                                    <p:cond delay="200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500"/>
                                        <p:tgtEl>
                                          <p:spTgt spid="52"/>
                                        </p:tgtEl>
                                      </p:cBhvr>
                                    </p:animEffect>
                                    <p:anim calcmode="lin" valueType="num">
                                      <p:cBhvr>
                                        <p:cTn id="66" dur="500" fill="hold"/>
                                        <p:tgtEl>
                                          <p:spTgt spid="52"/>
                                        </p:tgtEl>
                                        <p:attrNameLst>
                                          <p:attrName>ppt_x</p:attrName>
                                        </p:attrNameLst>
                                      </p:cBhvr>
                                      <p:tavLst>
                                        <p:tav tm="0">
                                          <p:val>
                                            <p:strVal val="#ppt_x"/>
                                          </p:val>
                                        </p:tav>
                                        <p:tav tm="100000">
                                          <p:val>
                                            <p:strVal val="#ppt_x"/>
                                          </p:val>
                                        </p:tav>
                                      </p:tavLst>
                                    </p:anim>
                                    <p:anim calcmode="lin" valueType="num">
                                      <p:cBhvr>
                                        <p:cTn id="67"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7" grpId="0"/>
      <p:bldP spid="58" grpId="0" animBg="1"/>
      <p:bldP spid="61" grpId="0" animBg="1"/>
      <p:bldP spid="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2428289"/>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2435743"/>
            <a:ext cx="2328400"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2071595"/>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2090671"/>
            <a:ext cx="950791" cy="307777"/>
          </a:xfrm>
          <a:prstGeom prst="rect">
            <a:avLst/>
          </a:prstGeom>
          <a:noFill/>
        </p:spPr>
        <p:txBody>
          <a:bodyPr wrap="square" rtlCol="0">
            <a:spAutoFit/>
          </a:bodyPr>
          <a:lstStyle/>
          <a:p>
            <a:pPr algn="ctr"/>
            <a:r>
              <a:rPr lang="en-US" sz="1400" dirty="0"/>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2078153"/>
            <a:ext cx="1193902" cy="307777"/>
          </a:xfrm>
          <a:prstGeom prst="rect">
            <a:avLst/>
          </a:prstGeom>
          <a:noFill/>
        </p:spPr>
        <p:txBody>
          <a:bodyPr wrap="square" rtlCol="0">
            <a:spAutoFit/>
          </a:bodyPr>
          <a:lstStyle/>
          <a:p>
            <a:pPr algn="ctr"/>
            <a:r>
              <a:rPr lang="en-US" sz="1400" dirty="0"/>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2090671"/>
            <a:ext cx="1328888" cy="307777"/>
          </a:xfrm>
          <a:prstGeom prst="rect">
            <a:avLst/>
          </a:prstGeom>
          <a:noFill/>
        </p:spPr>
        <p:txBody>
          <a:bodyPr wrap="square" rtlCol="0">
            <a:spAutoFit/>
          </a:bodyPr>
          <a:lstStyle/>
          <a:p>
            <a:pPr algn="ctr"/>
            <a:r>
              <a:rPr lang="en-US" sz="1400" dirty="0"/>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2585347"/>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Oval 12">
            <a:extLst>
              <a:ext uri="{FF2B5EF4-FFF2-40B4-BE49-F238E27FC236}">
                <a16:creationId xmlns:a16="http://schemas.microsoft.com/office/drawing/2014/main" id="{48F9E6D5-8FFE-4664-90A3-CFAE694A7966}"/>
              </a:ext>
            </a:extLst>
          </p:cNvPr>
          <p:cNvSpPr/>
          <p:nvPr/>
        </p:nvSpPr>
        <p:spPr>
          <a:xfrm>
            <a:off x="3076367" y="-2604423"/>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Oval 15">
            <a:extLst>
              <a:ext uri="{FF2B5EF4-FFF2-40B4-BE49-F238E27FC236}">
                <a16:creationId xmlns:a16="http://schemas.microsoft.com/office/drawing/2014/main" id="{84C9464D-4CC7-4F2F-A906-827404B6936D}"/>
              </a:ext>
            </a:extLst>
          </p:cNvPr>
          <p:cNvSpPr/>
          <p:nvPr/>
        </p:nvSpPr>
        <p:spPr>
          <a:xfrm>
            <a:off x="5757192" y="-2591905"/>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Oval 18">
            <a:extLst>
              <a:ext uri="{FF2B5EF4-FFF2-40B4-BE49-F238E27FC236}">
                <a16:creationId xmlns:a16="http://schemas.microsoft.com/office/drawing/2014/main" id="{2AAFCE29-09C4-4BF2-8B02-7A796D2EF1C0}"/>
              </a:ext>
            </a:extLst>
          </p:cNvPr>
          <p:cNvSpPr/>
          <p:nvPr/>
        </p:nvSpPr>
        <p:spPr>
          <a:xfrm>
            <a:off x="8295208" y="-2604423"/>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Oval 21">
            <a:extLst>
              <a:ext uri="{FF2B5EF4-FFF2-40B4-BE49-F238E27FC236}">
                <a16:creationId xmlns:a16="http://schemas.microsoft.com/office/drawing/2014/main" id="{F1E9CB11-1053-406E-804D-19D20FAE42DB}"/>
              </a:ext>
            </a:extLst>
          </p:cNvPr>
          <p:cNvSpPr/>
          <p:nvPr/>
        </p:nvSpPr>
        <p:spPr>
          <a:xfrm>
            <a:off x="10791299" y="-2585347"/>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2071595"/>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29" name="ZoneTexte 28">
            <a:extLst>
              <a:ext uri="{FF2B5EF4-FFF2-40B4-BE49-F238E27FC236}">
                <a16:creationId xmlns:a16="http://schemas.microsoft.com/office/drawing/2014/main" id="{1FA51F6F-2517-4CDE-810A-0E70E8569817}"/>
              </a:ext>
            </a:extLst>
          </p:cNvPr>
          <p:cNvSpPr txBox="1"/>
          <p:nvPr/>
        </p:nvSpPr>
        <p:spPr>
          <a:xfrm>
            <a:off x="316499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0" name="ZoneTexte 29">
            <a:extLst>
              <a:ext uri="{FF2B5EF4-FFF2-40B4-BE49-F238E27FC236}">
                <a16:creationId xmlns:a16="http://schemas.microsoft.com/office/drawing/2014/main" id="{7A870D2C-2641-4CDA-9A20-C57CF3A0C538}"/>
              </a:ext>
            </a:extLst>
          </p:cNvPr>
          <p:cNvSpPr txBox="1"/>
          <p:nvPr/>
        </p:nvSpPr>
        <p:spPr>
          <a:xfrm>
            <a:off x="5852130" y="-2522675"/>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1CD8FC4C-7F27-4BFF-A9A8-075FFA7D9A6D}"/>
              </a:ext>
            </a:extLst>
          </p:cNvPr>
          <p:cNvSpPr txBox="1"/>
          <p:nvPr/>
        </p:nvSpPr>
        <p:spPr>
          <a:xfrm>
            <a:off x="839014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3" name="Rectangle 52">
            <a:extLst>
              <a:ext uri="{FF2B5EF4-FFF2-40B4-BE49-F238E27FC236}">
                <a16:creationId xmlns:a16="http://schemas.microsoft.com/office/drawing/2014/main" id="{1188C305-EC87-9AD4-9F6A-016D51AFD828}"/>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riangle isocèle 12">
            <a:extLst>
              <a:ext uri="{FF2B5EF4-FFF2-40B4-BE49-F238E27FC236}">
                <a16:creationId xmlns:a16="http://schemas.microsoft.com/office/drawing/2014/main" id="{1E20E803-9C72-E5F1-511A-9CE14D099170}"/>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0" name="Group 2">
            <a:extLst>
              <a:ext uri="{FF2B5EF4-FFF2-40B4-BE49-F238E27FC236}">
                <a16:creationId xmlns:a16="http://schemas.microsoft.com/office/drawing/2014/main" id="{4A6CAB5B-D87C-FE46-7533-AD81C4D8A44D}"/>
              </a:ext>
            </a:extLst>
          </p:cNvPr>
          <p:cNvGrpSpPr/>
          <p:nvPr/>
        </p:nvGrpSpPr>
        <p:grpSpPr>
          <a:xfrm>
            <a:off x="3745437" y="1808980"/>
            <a:ext cx="4688763" cy="4223442"/>
            <a:chOff x="2221435" y="2017070"/>
            <a:chExt cx="4688763" cy="4223442"/>
          </a:xfrm>
        </p:grpSpPr>
        <p:cxnSp>
          <p:nvCxnSpPr>
            <p:cNvPr id="41" name="Straight Connector 3">
              <a:extLst>
                <a:ext uri="{FF2B5EF4-FFF2-40B4-BE49-F238E27FC236}">
                  <a16:creationId xmlns:a16="http://schemas.microsoft.com/office/drawing/2014/main" id="{487B4CD0-18C8-2ACA-6D8E-3AB92DEBC91A}"/>
                </a:ext>
              </a:extLst>
            </p:cNvPr>
            <p:cNvCxnSpPr>
              <a:cxnSpLocks/>
              <a:stCxn id="64" idx="4"/>
            </p:cNvCxnSpPr>
            <p:nvPr/>
          </p:nvCxnSpPr>
          <p:spPr>
            <a:xfrm flipH="1">
              <a:off x="4572000" y="2741103"/>
              <a:ext cx="227858" cy="126416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
              <a:extLst>
                <a:ext uri="{FF2B5EF4-FFF2-40B4-BE49-F238E27FC236}">
                  <a16:creationId xmlns:a16="http://schemas.microsoft.com/office/drawing/2014/main" id="{EB941507-DAA7-7B9A-F18A-69408C428A74}"/>
                </a:ext>
              </a:extLst>
            </p:cNvPr>
            <p:cNvCxnSpPr>
              <a:cxnSpLocks/>
              <a:stCxn id="61" idx="2"/>
            </p:cNvCxnSpPr>
            <p:nvPr/>
          </p:nvCxnSpPr>
          <p:spPr>
            <a:xfrm flipH="1">
              <a:off x="4572001" y="3624297"/>
              <a:ext cx="1601680" cy="344763"/>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5">
              <a:extLst>
                <a:ext uri="{FF2B5EF4-FFF2-40B4-BE49-F238E27FC236}">
                  <a16:creationId xmlns:a16="http://schemas.microsoft.com/office/drawing/2014/main" id="{8E7234ED-F819-95FF-B475-D3F29219E6CA}"/>
                </a:ext>
              </a:extLst>
            </p:cNvPr>
            <p:cNvCxnSpPr>
              <a:cxnSpLocks/>
              <a:stCxn id="56" idx="3"/>
            </p:cNvCxnSpPr>
            <p:nvPr/>
          </p:nvCxnSpPr>
          <p:spPr>
            <a:xfrm flipH="1">
              <a:off x="4618455" y="2877547"/>
              <a:ext cx="1431266" cy="1171356"/>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6">
              <a:extLst>
                <a:ext uri="{FF2B5EF4-FFF2-40B4-BE49-F238E27FC236}">
                  <a16:creationId xmlns:a16="http://schemas.microsoft.com/office/drawing/2014/main" id="{E7A6E55F-6258-C7FE-CDC5-1B87AEF5FF6F}"/>
                </a:ext>
              </a:extLst>
            </p:cNvPr>
            <p:cNvCxnSpPr>
              <a:cxnSpLocks/>
              <a:stCxn id="58" idx="5"/>
            </p:cNvCxnSpPr>
            <p:nvPr/>
          </p:nvCxnSpPr>
          <p:spPr>
            <a:xfrm>
              <a:off x="3298583" y="3181194"/>
              <a:ext cx="1273416" cy="82406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7">
              <a:extLst>
                <a:ext uri="{FF2B5EF4-FFF2-40B4-BE49-F238E27FC236}">
                  <a16:creationId xmlns:a16="http://schemas.microsoft.com/office/drawing/2014/main" id="{7EE8AF0F-BEF8-666B-3075-0ADE852BFDF8}"/>
                </a:ext>
              </a:extLst>
            </p:cNvPr>
            <p:cNvCxnSpPr>
              <a:cxnSpLocks/>
              <a:stCxn id="59" idx="7"/>
            </p:cNvCxnSpPr>
            <p:nvPr/>
          </p:nvCxnSpPr>
          <p:spPr>
            <a:xfrm flipV="1">
              <a:off x="3143375" y="4164475"/>
              <a:ext cx="1189906" cy="1010902"/>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8">
              <a:extLst>
                <a:ext uri="{FF2B5EF4-FFF2-40B4-BE49-F238E27FC236}">
                  <a16:creationId xmlns:a16="http://schemas.microsoft.com/office/drawing/2014/main" id="{633C2670-D20F-A62A-FB28-D012FEFF04AD}"/>
                </a:ext>
              </a:extLst>
            </p:cNvPr>
            <p:cNvCxnSpPr>
              <a:cxnSpLocks/>
              <a:endCxn id="62" idx="6"/>
            </p:cNvCxnSpPr>
            <p:nvPr/>
          </p:nvCxnSpPr>
          <p:spPr>
            <a:xfrm flipH="1">
              <a:off x="3277508" y="4005263"/>
              <a:ext cx="1294492" cy="18091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9">
              <a:extLst>
                <a:ext uri="{FF2B5EF4-FFF2-40B4-BE49-F238E27FC236}">
                  <a16:creationId xmlns:a16="http://schemas.microsoft.com/office/drawing/2014/main" id="{5778B910-1535-EF07-3143-2CA2DF54F556}"/>
                </a:ext>
              </a:extLst>
            </p:cNvPr>
            <p:cNvCxnSpPr>
              <a:cxnSpLocks/>
              <a:endCxn id="63" idx="0"/>
            </p:cNvCxnSpPr>
            <p:nvPr/>
          </p:nvCxnSpPr>
          <p:spPr>
            <a:xfrm flipH="1">
              <a:off x="4303051" y="3958146"/>
              <a:ext cx="267928" cy="181628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10">
              <a:extLst>
                <a:ext uri="{FF2B5EF4-FFF2-40B4-BE49-F238E27FC236}">
                  <a16:creationId xmlns:a16="http://schemas.microsoft.com/office/drawing/2014/main" id="{D5D7D682-EA1A-B560-469D-9AFEB2ABB4E9}"/>
                </a:ext>
              </a:extLst>
            </p:cNvPr>
            <p:cNvCxnSpPr>
              <a:cxnSpLocks/>
              <a:endCxn id="60" idx="1"/>
            </p:cNvCxnSpPr>
            <p:nvPr/>
          </p:nvCxnSpPr>
          <p:spPr>
            <a:xfrm>
              <a:off x="4572000" y="4005263"/>
              <a:ext cx="926239" cy="7790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11">
              <a:extLst>
                <a:ext uri="{FF2B5EF4-FFF2-40B4-BE49-F238E27FC236}">
                  <a16:creationId xmlns:a16="http://schemas.microsoft.com/office/drawing/2014/main" id="{2FA201BE-4CBA-7642-9F51-8BADAB22B5E0}"/>
                </a:ext>
              </a:extLst>
            </p:cNvPr>
            <p:cNvSpPr/>
            <p:nvPr/>
          </p:nvSpPr>
          <p:spPr>
            <a:xfrm>
              <a:off x="3671899" y="3068960"/>
              <a:ext cx="1800200" cy="18002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6" name="Oval 12">
              <a:extLst>
                <a:ext uri="{FF2B5EF4-FFF2-40B4-BE49-F238E27FC236}">
                  <a16:creationId xmlns:a16="http://schemas.microsoft.com/office/drawing/2014/main" id="{24943F90-886E-22A3-21FF-3D4FB33E9756}"/>
                </a:ext>
              </a:extLst>
            </p:cNvPr>
            <p:cNvSpPr/>
            <p:nvPr/>
          </p:nvSpPr>
          <p:spPr>
            <a:xfrm>
              <a:off x="5902086" y="2017070"/>
              <a:ext cx="1008112" cy="1008112"/>
            </a:xfrm>
            <a:prstGeom prst="ellipse">
              <a:avLst/>
            </a:prstGeom>
            <a:solidFill>
              <a:srgbClr val="0096C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8" name="Oval 13">
              <a:extLst>
                <a:ext uri="{FF2B5EF4-FFF2-40B4-BE49-F238E27FC236}">
                  <a16:creationId xmlns:a16="http://schemas.microsoft.com/office/drawing/2014/main" id="{6D863705-D5A4-D23A-B360-9279B7A4C54E}"/>
                </a:ext>
              </a:extLst>
            </p:cNvPr>
            <p:cNvSpPr/>
            <p:nvPr/>
          </p:nvSpPr>
          <p:spPr>
            <a:xfrm>
              <a:off x="2506080" y="2388691"/>
              <a:ext cx="928475" cy="928475"/>
            </a:xfrm>
            <a:prstGeom prst="ellipse">
              <a:avLst/>
            </a:prstGeom>
            <a:solidFill>
              <a:srgbClr val="0096C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Oval 14">
              <a:extLst>
                <a:ext uri="{FF2B5EF4-FFF2-40B4-BE49-F238E27FC236}">
                  <a16:creationId xmlns:a16="http://schemas.microsoft.com/office/drawing/2014/main" id="{119E08DE-47C9-0F6A-1167-9CFBF5BAB133}"/>
                </a:ext>
              </a:extLst>
            </p:cNvPr>
            <p:cNvSpPr/>
            <p:nvPr/>
          </p:nvSpPr>
          <p:spPr>
            <a:xfrm>
              <a:off x="2221435" y="5017197"/>
              <a:ext cx="1080120" cy="1080120"/>
            </a:xfrm>
            <a:prstGeom prst="ellipse">
              <a:avLst/>
            </a:prstGeom>
            <a:solidFill>
              <a:srgbClr val="0096C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0" name="Oval 15">
              <a:extLst>
                <a:ext uri="{FF2B5EF4-FFF2-40B4-BE49-F238E27FC236}">
                  <a16:creationId xmlns:a16="http://schemas.microsoft.com/office/drawing/2014/main" id="{E2950D36-AF10-5510-B17F-10F7C8E3DC45}"/>
                </a:ext>
              </a:extLst>
            </p:cNvPr>
            <p:cNvSpPr/>
            <p:nvPr/>
          </p:nvSpPr>
          <p:spPr>
            <a:xfrm>
              <a:off x="5373413" y="4659437"/>
              <a:ext cx="852363" cy="852363"/>
            </a:xfrm>
            <a:prstGeom prst="ellipse">
              <a:avLst/>
            </a:prstGeom>
            <a:solidFill>
              <a:srgbClr val="0096C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1" name="Oval 16">
              <a:extLst>
                <a:ext uri="{FF2B5EF4-FFF2-40B4-BE49-F238E27FC236}">
                  <a16:creationId xmlns:a16="http://schemas.microsoft.com/office/drawing/2014/main" id="{3311D39E-28AD-7255-28E9-130C02DDE14B}"/>
                </a:ext>
              </a:extLst>
            </p:cNvPr>
            <p:cNvSpPr/>
            <p:nvPr/>
          </p:nvSpPr>
          <p:spPr>
            <a:xfrm>
              <a:off x="6173681" y="3345951"/>
              <a:ext cx="556692" cy="556692"/>
            </a:xfrm>
            <a:prstGeom prst="ellipse">
              <a:avLst/>
            </a:prstGeom>
            <a:solidFill>
              <a:srgbClr val="4EDA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7">
              <a:extLst>
                <a:ext uri="{FF2B5EF4-FFF2-40B4-BE49-F238E27FC236}">
                  <a16:creationId xmlns:a16="http://schemas.microsoft.com/office/drawing/2014/main" id="{3EF7BCCB-3A13-E4B6-2713-241775762AC1}"/>
                </a:ext>
              </a:extLst>
            </p:cNvPr>
            <p:cNvSpPr/>
            <p:nvPr/>
          </p:nvSpPr>
          <p:spPr>
            <a:xfrm>
              <a:off x="2633381" y="3864109"/>
              <a:ext cx="644127" cy="644127"/>
            </a:xfrm>
            <a:prstGeom prst="ellipse">
              <a:avLst/>
            </a:prstGeom>
            <a:solidFill>
              <a:srgbClr val="A0E8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3" name="Oval 18">
              <a:extLst>
                <a:ext uri="{FF2B5EF4-FFF2-40B4-BE49-F238E27FC236}">
                  <a16:creationId xmlns:a16="http://schemas.microsoft.com/office/drawing/2014/main" id="{221BE5AD-73E4-239B-2E3E-235CCA15A8E5}"/>
                </a:ext>
              </a:extLst>
            </p:cNvPr>
            <p:cNvSpPr/>
            <p:nvPr/>
          </p:nvSpPr>
          <p:spPr>
            <a:xfrm>
              <a:off x="4070011" y="5774433"/>
              <a:ext cx="466079" cy="466079"/>
            </a:xfrm>
            <a:prstGeom prst="ellipse">
              <a:avLst/>
            </a:prstGeom>
            <a:solidFill>
              <a:srgbClr val="0077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4" name="Oval 19">
              <a:extLst>
                <a:ext uri="{FF2B5EF4-FFF2-40B4-BE49-F238E27FC236}">
                  <a16:creationId xmlns:a16="http://schemas.microsoft.com/office/drawing/2014/main" id="{01354238-E814-2D5C-2552-A78456664A75}"/>
                </a:ext>
              </a:extLst>
            </p:cNvPr>
            <p:cNvSpPr/>
            <p:nvPr/>
          </p:nvSpPr>
          <p:spPr>
            <a:xfrm>
              <a:off x="4584206" y="2309799"/>
              <a:ext cx="431304" cy="431304"/>
            </a:xfrm>
            <a:prstGeom prst="ellipse">
              <a:avLst/>
            </a:prstGeom>
            <a:solidFill>
              <a:srgbClr val="52C9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 name="ZoneTexte 1">
            <a:extLst>
              <a:ext uri="{FF2B5EF4-FFF2-40B4-BE49-F238E27FC236}">
                <a16:creationId xmlns:a16="http://schemas.microsoft.com/office/drawing/2014/main" id="{DE615F6E-21B4-31C9-B2AD-B5972006023D}"/>
              </a:ext>
            </a:extLst>
          </p:cNvPr>
          <p:cNvSpPr txBox="1"/>
          <p:nvPr/>
        </p:nvSpPr>
        <p:spPr>
          <a:xfrm>
            <a:off x="2165186" y="2171522"/>
            <a:ext cx="1524529" cy="1015663"/>
          </a:xfrm>
          <a:prstGeom prst="rect">
            <a:avLst/>
          </a:prstGeom>
          <a:noFill/>
        </p:spPr>
        <p:txBody>
          <a:bodyPr wrap="square" rtlCol="0">
            <a:spAutoFit/>
          </a:bodyPr>
          <a:lstStyle/>
          <a:p>
            <a:r>
              <a:rPr lang="fr-FR" sz="3600" dirty="0">
                <a:latin typeface="Arial Black" panose="020B0A04020102020204" pitchFamily="34" charset="0"/>
              </a:rPr>
              <a:t>6000 </a:t>
            </a:r>
          </a:p>
          <a:p>
            <a:r>
              <a:rPr lang="fr-FR" sz="2400" dirty="0">
                <a:latin typeface="Times New Roman" panose="02020603050405020304" pitchFamily="18" charset="0"/>
                <a:cs typeface="Times New Roman" panose="02020603050405020304" pitchFamily="18" charset="0"/>
              </a:rPr>
              <a:t>Clients</a:t>
            </a:r>
          </a:p>
        </p:txBody>
      </p:sp>
      <p:sp>
        <p:nvSpPr>
          <p:cNvPr id="3" name="ZoneTexte 2">
            <a:extLst>
              <a:ext uri="{FF2B5EF4-FFF2-40B4-BE49-F238E27FC236}">
                <a16:creationId xmlns:a16="http://schemas.microsoft.com/office/drawing/2014/main" id="{DCB6AE45-33DA-EFC4-7C5E-A7F17214E320}"/>
              </a:ext>
            </a:extLst>
          </p:cNvPr>
          <p:cNvSpPr txBox="1"/>
          <p:nvPr/>
        </p:nvSpPr>
        <p:spPr>
          <a:xfrm>
            <a:off x="8789883" y="1808980"/>
            <a:ext cx="3402117" cy="1015663"/>
          </a:xfrm>
          <a:prstGeom prst="rect">
            <a:avLst/>
          </a:prstGeom>
          <a:noFill/>
        </p:spPr>
        <p:txBody>
          <a:bodyPr wrap="square" rtlCol="0">
            <a:spAutoFit/>
          </a:bodyPr>
          <a:lstStyle/>
          <a:p>
            <a:r>
              <a:rPr lang="fr-FR" sz="3600" dirty="0">
                <a:latin typeface="Arial Black" panose="020B0A04020102020204" pitchFamily="34" charset="0"/>
              </a:rPr>
              <a:t>25 Md </a:t>
            </a:r>
            <a:r>
              <a:rPr lang="fr-FR" sz="3600" dirty="0">
                <a:effectLst/>
                <a:latin typeface="Arial Black" panose="020B0A04020102020204" pitchFamily="34" charset="0"/>
                <a:ea typeface="Calibri" panose="020F0502020204030204" pitchFamily="34" charset="0"/>
              </a:rPr>
              <a:t>$</a:t>
            </a:r>
            <a:endParaRPr lang="fr-FR" sz="3600" dirty="0">
              <a:latin typeface="Arial Black" panose="020B0A04020102020204" pitchFamily="34" charset="0"/>
            </a:endParaRPr>
          </a:p>
          <a:p>
            <a:r>
              <a:rPr lang="fr-FR" sz="2400" dirty="0">
                <a:latin typeface="Times New Roman" panose="02020603050405020304" pitchFamily="18" charset="0"/>
                <a:cs typeface="Times New Roman" panose="02020603050405020304" pitchFamily="18" charset="0"/>
              </a:rPr>
              <a:t>Chiffre d’affaire en 2017</a:t>
            </a:r>
          </a:p>
        </p:txBody>
      </p:sp>
      <p:sp>
        <p:nvSpPr>
          <p:cNvPr id="10" name="ZoneTexte 9">
            <a:extLst>
              <a:ext uri="{FF2B5EF4-FFF2-40B4-BE49-F238E27FC236}">
                <a16:creationId xmlns:a16="http://schemas.microsoft.com/office/drawing/2014/main" id="{577D745E-1598-1E49-FC90-8FB4CA04F85E}"/>
              </a:ext>
            </a:extLst>
          </p:cNvPr>
          <p:cNvSpPr txBox="1"/>
          <p:nvPr/>
        </p:nvSpPr>
        <p:spPr>
          <a:xfrm>
            <a:off x="1230668" y="4887467"/>
            <a:ext cx="2746709" cy="1015663"/>
          </a:xfrm>
          <a:prstGeom prst="rect">
            <a:avLst/>
          </a:prstGeom>
          <a:noFill/>
        </p:spPr>
        <p:txBody>
          <a:bodyPr wrap="square" rtlCol="0">
            <a:spAutoFit/>
          </a:bodyPr>
          <a:lstStyle/>
          <a:p>
            <a:r>
              <a:rPr lang="fr-FR" sz="3600" dirty="0">
                <a:latin typeface="Arial Black" panose="020B0A04020102020204" pitchFamily="34" charset="0"/>
              </a:rPr>
              <a:t>170.000 </a:t>
            </a:r>
          </a:p>
          <a:p>
            <a:r>
              <a:rPr lang="fr-FR" sz="2400" dirty="0">
                <a:latin typeface="Times New Roman" panose="02020603050405020304" pitchFamily="18" charset="0"/>
                <a:cs typeface="Times New Roman" panose="02020603050405020304" pitchFamily="18" charset="0"/>
              </a:rPr>
              <a:t>Employés</a:t>
            </a:r>
          </a:p>
        </p:txBody>
      </p:sp>
      <p:sp>
        <p:nvSpPr>
          <p:cNvPr id="12" name="ZoneTexte 11">
            <a:extLst>
              <a:ext uri="{FF2B5EF4-FFF2-40B4-BE49-F238E27FC236}">
                <a16:creationId xmlns:a16="http://schemas.microsoft.com/office/drawing/2014/main" id="{BA2259FE-20B3-87BA-2236-4AA865AD1505}"/>
              </a:ext>
            </a:extLst>
          </p:cNvPr>
          <p:cNvSpPr txBox="1"/>
          <p:nvPr/>
        </p:nvSpPr>
        <p:spPr>
          <a:xfrm>
            <a:off x="8926385" y="4631581"/>
            <a:ext cx="2359589" cy="1015663"/>
          </a:xfrm>
          <a:prstGeom prst="rect">
            <a:avLst/>
          </a:prstGeom>
          <a:noFill/>
        </p:spPr>
        <p:txBody>
          <a:bodyPr wrap="square" rtlCol="0">
            <a:spAutoFit/>
          </a:bodyPr>
          <a:lstStyle/>
          <a:p>
            <a:r>
              <a:rPr lang="fr-FR" sz="3600" dirty="0">
                <a:latin typeface="Arial Black" panose="020B0A04020102020204" pitchFamily="34" charset="0"/>
              </a:rPr>
              <a:t>+60 ans</a:t>
            </a:r>
          </a:p>
          <a:p>
            <a:r>
              <a:rPr lang="fr-FR" sz="2400" dirty="0">
                <a:latin typeface="Times New Roman" panose="02020603050405020304" pitchFamily="18" charset="0"/>
                <a:cs typeface="Times New Roman" panose="02020603050405020304" pitchFamily="18" charset="0"/>
              </a:rPr>
              <a:t>Expérience</a:t>
            </a:r>
          </a:p>
        </p:txBody>
      </p:sp>
      <p:pic>
        <p:nvPicPr>
          <p:cNvPr id="16" name="Image 15">
            <a:extLst>
              <a:ext uri="{FF2B5EF4-FFF2-40B4-BE49-F238E27FC236}">
                <a16:creationId xmlns:a16="http://schemas.microsoft.com/office/drawing/2014/main" id="{83FA555B-11E5-0B04-34DA-1B07E65BFB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309" y="4531190"/>
            <a:ext cx="688573" cy="704149"/>
          </a:xfrm>
          <a:prstGeom prst="ellipse">
            <a:avLst/>
          </a:prstGeom>
          <a:ln w="63500" cap="rnd">
            <a:solidFill>
              <a:srgbClr val="0096C7"/>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Image 18">
            <a:extLst>
              <a:ext uri="{FF2B5EF4-FFF2-40B4-BE49-F238E27FC236}">
                <a16:creationId xmlns:a16="http://schemas.microsoft.com/office/drawing/2014/main" id="{318ABC13-F55D-6BE9-F1CC-D6323A4FA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952" y="4877528"/>
            <a:ext cx="964780" cy="964780"/>
          </a:xfrm>
          <a:prstGeom prst="ellipse">
            <a:avLst/>
          </a:prstGeom>
          <a:ln w="3175" cap="rnd">
            <a:solidFill>
              <a:srgbClr val="0096C7"/>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2" name="Image 21">
            <a:extLst>
              <a:ext uri="{FF2B5EF4-FFF2-40B4-BE49-F238E27FC236}">
                <a16:creationId xmlns:a16="http://schemas.microsoft.com/office/drawing/2014/main" id="{E0CEAFFC-3831-FD27-6B57-7DE8D7BF7B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305" y="1844267"/>
            <a:ext cx="940167" cy="940167"/>
          </a:xfrm>
          <a:prstGeom prst="ellipse">
            <a:avLst/>
          </a:prstGeom>
          <a:ln w="3175" cap="rnd">
            <a:solidFill>
              <a:srgbClr val="0096C7"/>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6" name="Image 25">
            <a:extLst>
              <a:ext uri="{FF2B5EF4-FFF2-40B4-BE49-F238E27FC236}">
                <a16:creationId xmlns:a16="http://schemas.microsoft.com/office/drawing/2014/main" id="{49735137-7EF8-62B3-C7BE-943A049C6C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50279" y="2180276"/>
            <a:ext cx="908278" cy="908278"/>
          </a:xfrm>
          <a:prstGeom prst="ellipse">
            <a:avLst/>
          </a:prstGeom>
          <a:ln w="3175" cap="rnd">
            <a:solidFill>
              <a:srgbClr val="0096C7"/>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3" name="Image 32">
            <a:extLst>
              <a:ext uri="{FF2B5EF4-FFF2-40B4-BE49-F238E27FC236}">
                <a16:creationId xmlns:a16="http://schemas.microsoft.com/office/drawing/2014/main" id="{ED5257B2-E822-A54B-F1CA-97F19D356259}"/>
              </a:ext>
            </a:extLst>
          </p:cNvPr>
          <p:cNvPicPr>
            <a:picLocks noChangeAspect="1"/>
          </p:cNvPicPr>
          <p:nvPr/>
        </p:nvPicPr>
        <p:blipFill rotWithShape="1">
          <a:blip r:embed="rId7">
            <a:extLst>
              <a:ext uri="{28A0092B-C50C-407E-A947-70E740481C1C}">
                <a14:useLocalDpi xmlns:a14="http://schemas.microsoft.com/office/drawing/2010/main" val="0"/>
              </a:ext>
            </a:extLst>
          </a:blip>
          <a:srcRect l="10784" t="16785" r="10174" b="18372"/>
          <a:stretch/>
        </p:blipFill>
        <p:spPr>
          <a:xfrm>
            <a:off x="5195901" y="2909169"/>
            <a:ext cx="1826340" cy="174848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8" name="TextBox 23">
            <a:extLst>
              <a:ext uri="{FF2B5EF4-FFF2-40B4-BE49-F238E27FC236}">
                <a16:creationId xmlns:a16="http://schemas.microsoft.com/office/drawing/2014/main" id="{65AA0C74-480A-6AC1-8643-901C48EF4649}"/>
              </a:ext>
            </a:extLst>
          </p:cNvPr>
          <p:cNvSpPr txBox="1"/>
          <p:nvPr/>
        </p:nvSpPr>
        <p:spPr>
          <a:xfrm>
            <a:off x="459407" y="1100862"/>
            <a:ext cx="3230308" cy="584775"/>
          </a:xfrm>
          <a:prstGeom prst="rect">
            <a:avLst/>
          </a:prstGeom>
          <a:noFill/>
        </p:spPr>
        <p:txBody>
          <a:bodyPr wrap="square" rtlCol="0" anchor="ctr">
            <a:spAutoFit/>
          </a:bodyPr>
          <a:lstStyle/>
          <a:p>
            <a:pPr algn="ctr" defTabSz="228554"/>
            <a:r>
              <a:rPr lang="en-US"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DXC </a:t>
            </a:r>
            <a:r>
              <a:rPr lang="en-US" sz="3200" b="1" dirty="0" err="1">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en</a:t>
            </a:r>
            <a:r>
              <a:rPr lang="en-US" sz="3200" b="1" dirty="0">
                <a:solidFill>
                  <a:srgbClr val="0096C7"/>
                </a:solidFill>
                <a:latin typeface="Times New Roman" panose="02020603050405020304" pitchFamily="18" charset="0"/>
                <a:ea typeface="Open Sans Extrabold" panose="020B0906030804020204" pitchFamily="34" charset="0"/>
                <a:cs typeface="Times New Roman" panose="02020603050405020304" pitchFamily="18" charset="0"/>
              </a:rPr>
              <a:t> chiffre</a:t>
            </a:r>
            <a:endParaRPr lang="en-US" sz="3600" b="1" dirty="0">
              <a:solidFill>
                <a:srgbClr val="0096C7"/>
              </a:solidFill>
              <a:latin typeface="Times New Roman" panose="02020603050405020304" pitchFamily="18" charset="0"/>
              <a:cs typeface="Times New Roman" panose="02020603050405020304" pitchFamily="18" charset="0"/>
            </a:endParaRPr>
          </a:p>
        </p:txBody>
      </p:sp>
      <p:sp>
        <p:nvSpPr>
          <p:cNvPr id="102" name="Rectangle: Rounded Corners 3">
            <a:extLst>
              <a:ext uri="{FF2B5EF4-FFF2-40B4-BE49-F238E27FC236}">
                <a16:creationId xmlns:a16="http://schemas.microsoft.com/office/drawing/2014/main" id="{13DEF852-B0F2-AD23-1FFF-EA832660D139}"/>
              </a:ext>
            </a:extLst>
          </p:cNvPr>
          <p:cNvSpPr/>
          <p:nvPr/>
        </p:nvSpPr>
        <p:spPr>
          <a:xfrm>
            <a:off x="1758254" y="355406"/>
            <a:ext cx="8978926" cy="14384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4">
            <a:extLst>
              <a:ext uri="{FF2B5EF4-FFF2-40B4-BE49-F238E27FC236}">
                <a16:creationId xmlns:a16="http://schemas.microsoft.com/office/drawing/2014/main" id="{36486389-0191-1651-5ED3-3A1C8C5EEFD5}"/>
              </a:ext>
            </a:extLst>
          </p:cNvPr>
          <p:cNvSpPr/>
          <p:nvPr/>
        </p:nvSpPr>
        <p:spPr>
          <a:xfrm>
            <a:off x="1758254" y="349980"/>
            <a:ext cx="1634504"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9">
            <a:extLst>
              <a:ext uri="{FF2B5EF4-FFF2-40B4-BE49-F238E27FC236}">
                <a16:creationId xmlns:a16="http://schemas.microsoft.com/office/drawing/2014/main" id="{0C4F29BD-1127-EA95-A521-B5193880CD90}"/>
              </a:ext>
            </a:extLst>
          </p:cNvPr>
          <p:cNvSpPr/>
          <p:nvPr/>
        </p:nvSpPr>
        <p:spPr>
          <a:xfrm>
            <a:off x="1589275" y="241053"/>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5" name="Oval 12">
            <a:extLst>
              <a:ext uri="{FF2B5EF4-FFF2-40B4-BE49-F238E27FC236}">
                <a16:creationId xmlns:a16="http://schemas.microsoft.com/office/drawing/2014/main" id="{78B95C10-91EB-E896-FDB7-ADBCD3FBC8EA}"/>
              </a:ext>
            </a:extLst>
          </p:cNvPr>
          <p:cNvSpPr/>
          <p:nvPr/>
        </p:nvSpPr>
        <p:spPr>
          <a:xfrm>
            <a:off x="3291593" y="227164"/>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6" name="Oval 15">
            <a:extLst>
              <a:ext uri="{FF2B5EF4-FFF2-40B4-BE49-F238E27FC236}">
                <a16:creationId xmlns:a16="http://schemas.microsoft.com/office/drawing/2014/main" id="{8BCEE4F6-FEC0-F5BD-7710-78DE1D8E89C7}"/>
              </a:ext>
            </a:extLst>
          </p:cNvPr>
          <p:cNvSpPr/>
          <p:nvPr/>
        </p:nvSpPr>
        <p:spPr>
          <a:xfrm>
            <a:off x="5243505" y="236278"/>
            <a:ext cx="360174" cy="360174"/>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7" name="Oval 18">
            <a:extLst>
              <a:ext uri="{FF2B5EF4-FFF2-40B4-BE49-F238E27FC236}">
                <a16:creationId xmlns:a16="http://schemas.microsoft.com/office/drawing/2014/main" id="{C9CC98BD-57BB-57AF-7ACD-DDE9503134FA}"/>
              </a:ext>
            </a:extLst>
          </p:cNvPr>
          <p:cNvSpPr/>
          <p:nvPr/>
        </p:nvSpPr>
        <p:spPr>
          <a:xfrm>
            <a:off x="7091438"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8" name="Oval 21">
            <a:extLst>
              <a:ext uri="{FF2B5EF4-FFF2-40B4-BE49-F238E27FC236}">
                <a16:creationId xmlns:a16="http://schemas.microsoft.com/office/drawing/2014/main" id="{84D30357-4DF6-7086-1690-7F6C24EB0930}"/>
              </a:ext>
            </a:extLst>
          </p:cNvPr>
          <p:cNvSpPr/>
          <p:nvPr/>
        </p:nvSpPr>
        <p:spPr>
          <a:xfrm>
            <a:off x="10468136" y="239545"/>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09" name="ZoneTexte 108">
            <a:extLst>
              <a:ext uri="{FF2B5EF4-FFF2-40B4-BE49-F238E27FC236}">
                <a16:creationId xmlns:a16="http://schemas.microsoft.com/office/drawing/2014/main" id="{661D70A4-3F98-EFB6-8962-8551D9B09C24}"/>
              </a:ext>
            </a:extLst>
          </p:cNvPr>
          <p:cNvSpPr txBox="1"/>
          <p:nvPr/>
        </p:nvSpPr>
        <p:spPr>
          <a:xfrm>
            <a:off x="3315136" y="230339"/>
            <a:ext cx="50561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0" name="ZoneTexte 109">
            <a:extLst>
              <a:ext uri="{FF2B5EF4-FFF2-40B4-BE49-F238E27FC236}">
                <a16:creationId xmlns:a16="http://schemas.microsoft.com/office/drawing/2014/main" id="{44A681A6-2426-6543-34A1-6ED5491A7575}"/>
              </a:ext>
            </a:extLst>
          </p:cNvPr>
          <p:cNvSpPr txBox="1"/>
          <p:nvPr/>
        </p:nvSpPr>
        <p:spPr>
          <a:xfrm>
            <a:off x="5269909"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1" name="ZoneTexte 110">
            <a:extLst>
              <a:ext uri="{FF2B5EF4-FFF2-40B4-BE49-F238E27FC236}">
                <a16:creationId xmlns:a16="http://schemas.microsoft.com/office/drawing/2014/main" id="{AF46E480-A9B5-94FC-4094-1AA60D9856ED}"/>
              </a:ext>
            </a:extLst>
          </p:cNvPr>
          <p:cNvSpPr txBox="1"/>
          <p:nvPr/>
        </p:nvSpPr>
        <p:spPr>
          <a:xfrm>
            <a:off x="7116113"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2" name="TextBox 19">
            <a:extLst>
              <a:ext uri="{FF2B5EF4-FFF2-40B4-BE49-F238E27FC236}">
                <a16:creationId xmlns:a16="http://schemas.microsoft.com/office/drawing/2014/main" id="{38B92C83-EC65-3793-5AA2-4188F8E4CD13}"/>
              </a:ext>
            </a:extLst>
          </p:cNvPr>
          <p:cNvSpPr txBox="1"/>
          <p:nvPr/>
        </p:nvSpPr>
        <p:spPr>
          <a:xfrm>
            <a:off x="2444220" y="587338"/>
            <a:ext cx="1924923" cy="253916"/>
          </a:xfrm>
          <a:prstGeom prst="rect">
            <a:avLst/>
          </a:prstGeom>
          <a:noFill/>
        </p:spPr>
        <p:txBody>
          <a:bodyPr wrap="square" rtlCol="0">
            <a:spAutoFit/>
          </a:bodyPr>
          <a:lstStyle/>
          <a:p>
            <a:pPr algn="ctr"/>
            <a:r>
              <a:rPr lang="en-US" sz="1050" b="1" dirty="0" err="1">
                <a:solidFill>
                  <a:srgbClr val="002060"/>
                </a:solidFill>
              </a:rPr>
              <a:t>Contexte</a:t>
            </a:r>
            <a:r>
              <a:rPr lang="en-US" sz="1050" b="1" dirty="0">
                <a:solidFill>
                  <a:srgbClr val="002060"/>
                </a:solidFill>
              </a:rPr>
              <a:t> </a:t>
            </a:r>
            <a:r>
              <a:rPr lang="en-US" sz="1050" b="1" dirty="0" err="1">
                <a:solidFill>
                  <a:srgbClr val="002060"/>
                </a:solidFill>
              </a:rPr>
              <a:t>général</a:t>
            </a:r>
            <a:r>
              <a:rPr lang="en-US" sz="1050" b="1" dirty="0">
                <a:solidFill>
                  <a:srgbClr val="002060"/>
                </a:solidFill>
              </a:rPr>
              <a:t> du projet</a:t>
            </a:r>
          </a:p>
        </p:txBody>
      </p:sp>
      <p:sp>
        <p:nvSpPr>
          <p:cNvPr id="113" name="Oval 21">
            <a:extLst>
              <a:ext uri="{FF2B5EF4-FFF2-40B4-BE49-F238E27FC236}">
                <a16:creationId xmlns:a16="http://schemas.microsoft.com/office/drawing/2014/main" id="{8DF4C293-E164-17A1-5CA7-A13A5CC51350}"/>
              </a:ext>
            </a:extLst>
          </p:cNvPr>
          <p:cNvSpPr/>
          <p:nvPr/>
        </p:nvSpPr>
        <p:spPr>
          <a:xfrm>
            <a:off x="8779787"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24" name="ZoneTexte 23">
            <a:extLst>
              <a:ext uri="{FF2B5EF4-FFF2-40B4-BE49-F238E27FC236}">
                <a16:creationId xmlns:a16="http://schemas.microsoft.com/office/drawing/2014/main" id="{9E4E2754-554C-F131-FA83-685F36FE5E06}"/>
              </a:ext>
            </a:extLst>
          </p:cNvPr>
          <p:cNvSpPr txBox="1"/>
          <p:nvPr/>
        </p:nvSpPr>
        <p:spPr>
          <a:xfrm>
            <a:off x="2236216" y="6413949"/>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83247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ppt_w/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ppt_w</p:attrName>
                                        </p:attrNameLst>
                                      </p:cBhvr>
                                      <p:tavLst>
                                        <p:tav tm="0">
                                          <p:val>
                                            <p:fltVal val="0"/>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childTnLst>
                                </p:cTn>
                              </p:par>
                              <p:par>
                                <p:cTn id="11" presetID="2" presetClass="entr" presetSubtype="8" decel="100000" fill="hold" grpId="0" nodeType="withEffect">
                                  <p:stCondLst>
                                    <p:cond delay="200"/>
                                  </p:stCondLst>
                                  <p:childTnLst>
                                    <p:set>
                                      <p:cBhvr>
                                        <p:cTn id="12" dur="1" fill="hold">
                                          <p:stCondLst>
                                            <p:cond delay="0"/>
                                          </p:stCondLst>
                                        </p:cTn>
                                        <p:tgtEl>
                                          <p:spTgt spid="98"/>
                                        </p:tgtEl>
                                        <p:attrNameLst>
                                          <p:attrName>style.visibility</p:attrName>
                                        </p:attrNameLst>
                                      </p:cBhvr>
                                      <p:to>
                                        <p:strVal val="visible"/>
                                      </p:to>
                                    </p:set>
                                    <p:anim calcmode="lin" valueType="num">
                                      <p:cBhvr additive="base">
                                        <p:cTn id="13" dur="1500" fill="hold"/>
                                        <p:tgtEl>
                                          <p:spTgt spid="98"/>
                                        </p:tgtEl>
                                        <p:attrNameLst>
                                          <p:attrName>ppt_x</p:attrName>
                                        </p:attrNameLst>
                                      </p:cBhvr>
                                      <p:tavLst>
                                        <p:tav tm="0">
                                          <p:val>
                                            <p:strVal val="0-#ppt_w/2"/>
                                          </p:val>
                                        </p:tav>
                                        <p:tav tm="100000">
                                          <p:val>
                                            <p:strVal val="#ppt_x"/>
                                          </p:val>
                                        </p:tav>
                                      </p:tavLst>
                                    </p:anim>
                                    <p:anim calcmode="lin" valueType="num">
                                      <p:cBhvr additive="base">
                                        <p:cTn id="14" dur="1500" fill="hold"/>
                                        <p:tgtEl>
                                          <p:spTgt spid="98"/>
                                        </p:tgtEl>
                                        <p:attrNameLst>
                                          <p:attrName>ppt_y</p:attrName>
                                        </p:attrNameLst>
                                      </p:cBhvr>
                                      <p:tavLst>
                                        <p:tav tm="0">
                                          <p:val>
                                            <p:strVal val="#ppt_y"/>
                                          </p:val>
                                        </p:tav>
                                        <p:tav tm="100000">
                                          <p:val>
                                            <p:strVal val="#ppt_y"/>
                                          </p:val>
                                        </p:tav>
                                      </p:tavLst>
                                    </p:anim>
                                  </p:childTnLst>
                                </p:cTn>
                              </p:par>
                            </p:childTnLst>
                          </p:cTn>
                        </p:par>
                        <p:par>
                          <p:cTn id="15" fill="hold">
                            <p:stCondLst>
                              <p:cond delay="1700"/>
                            </p:stCondLst>
                            <p:childTnLst>
                              <p:par>
                                <p:cTn id="16" presetID="42" presetClass="entr" presetSubtype="0" fill="hold" nodeType="after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250"/>
                                        <p:tgtEl>
                                          <p:spTgt spid="40"/>
                                        </p:tgtEl>
                                      </p:cBhvr>
                                    </p:animEffect>
                                    <p:anim calcmode="lin" valueType="num">
                                      <p:cBhvr>
                                        <p:cTn id="19" dur="250" fill="hold"/>
                                        <p:tgtEl>
                                          <p:spTgt spid="40"/>
                                        </p:tgtEl>
                                        <p:attrNameLst>
                                          <p:attrName>ppt_x</p:attrName>
                                        </p:attrNameLst>
                                      </p:cBhvr>
                                      <p:tavLst>
                                        <p:tav tm="0">
                                          <p:val>
                                            <p:strVal val="#ppt_x"/>
                                          </p:val>
                                        </p:tav>
                                        <p:tav tm="100000">
                                          <p:val>
                                            <p:strVal val="#ppt_x"/>
                                          </p:val>
                                        </p:tav>
                                      </p:tavLst>
                                    </p:anim>
                                    <p:anim calcmode="lin" valueType="num">
                                      <p:cBhvr>
                                        <p:cTn id="20" dur="250" fill="hold"/>
                                        <p:tgtEl>
                                          <p:spTgt spid="40"/>
                                        </p:tgtEl>
                                        <p:attrNameLst>
                                          <p:attrName>ppt_y</p:attrName>
                                        </p:attrNameLst>
                                      </p:cBhvr>
                                      <p:tavLst>
                                        <p:tav tm="0">
                                          <p:val>
                                            <p:strVal val="#ppt_y+.1"/>
                                          </p:val>
                                        </p:tav>
                                        <p:tav tm="100000">
                                          <p:val>
                                            <p:strVal val="#ppt_y"/>
                                          </p:val>
                                        </p:tav>
                                      </p:tavLst>
                                    </p:anim>
                                  </p:childTnLst>
                                </p:cTn>
                              </p:par>
                            </p:childTnLst>
                          </p:cTn>
                        </p:par>
                        <p:par>
                          <p:cTn id="21" fill="hold">
                            <p:stCondLst>
                              <p:cond delay="1950"/>
                            </p:stCondLst>
                            <p:childTnLst>
                              <p:par>
                                <p:cTn id="22" presetID="42" presetClass="entr" presetSubtype="0" fill="hold" grpId="0" nodeType="after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250"/>
                                        <p:tgtEl>
                                          <p:spTgt spid="2"/>
                                        </p:tgtEl>
                                      </p:cBhvr>
                                    </p:animEffect>
                                    <p:anim calcmode="lin" valueType="num">
                                      <p:cBhvr>
                                        <p:cTn id="25" dur="250" fill="hold"/>
                                        <p:tgtEl>
                                          <p:spTgt spid="2"/>
                                        </p:tgtEl>
                                        <p:attrNameLst>
                                          <p:attrName>ppt_x</p:attrName>
                                        </p:attrNameLst>
                                      </p:cBhvr>
                                      <p:tavLst>
                                        <p:tav tm="0">
                                          <p:val>
                                            <p:strVal val="#ppt_x"/>
                                          </p:val>
                                        </p:tav>
                                        <p:tav tm="100000">
                                          <p:val>
                                            <p:strVal val="#ppt_x"/>
                                          </p:val>
                                        </p:tav>
                                      </p:tavLst>
                                    </p:anim>
                                    <p:anim calcmode="lin" valueType="num">
                                      <p:cBhvr>
                                        <p:cTn id="26" dur="250" fill="hold"/>
                                        <p:tgtEl>
                                          <p:spTgt spid="2"/>
                                        </p:tgtEl>
                                        <p:attrNameLst>
                                          <p:attrName>ppt_y</p:attrName>
                                        </p:attrNameLst>
                                      </p:cBhvr>
                                      <p:tavLst>
                                        <p:tav tm="0">
                                          <p:val>
                                            <p:strVal val="#ppt_y+.1"/>
                                          </p:val>
                                        </p:tav>
                                        <p:tav tm="100000">
                                          <p:val>
                                            <p:strVal val="#ppt_y"/>
                                          </p:val>
                                        </p:tav>
                                      </p:tavLst>
                                    </p:anim>
                                  </p:childTnLst>
                                </p:cTn>
                              </p:par>
                            </p:childTnLst>
                          </p:cTn>
                        </p:par>
                        <p:par>
                          <p:cTn id="27" fill="hold">
                            <p:stCondLst>
                              <p:cond delay="2200"/>
                            </p:stCondLst>
                            <p:childTnLst>
                              <p:par>
                                <p:cTn id="28" presetID="42"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250"/>
                                        <p:tgtEl>
                                          <p:spTgt spid="3"/>
                                        </p:tgtEl>
                                      </p:cBhvr>
                                    </p:animEffect>
                                    <p:anim calcmode="lin" valueType="num">
                                      <p:cBhvr>
                                        <p:cTn id="31" dur="250" fill="hold"/>
                                        <p:tgtEl>
                                          <p:spTgt spid="3"/>
                                        </p:tgtEl>
                                        <p:attrNameLst>
                                          <p:attrName>ppt_x</p:attrName>
                                        </p:attrNameLst>
                                      </p:cBhvr>
                                      <p:tavLst>
                                        <p:tav tm="0">
                                          <p:val>
                                            <p:strVal val="#ppt_x"/>
                                          </p:val>
                                        </p:tav>
                                        <p:tav tm="100000">
                                          <p:val>
                                            <p:strVal val="#ppt_x"/>
                                          </p:val>
                                        </p:tav>
                                      </p:tavLst>
                                    </p:anim>
                                    <p:anim calcmode="lin" valueType="num">
                                      <p:cBhvr>
                                        <p:cTn id="32" dur="250" fill="hold"/>
                                        <p:tgtEl>
                                          <p:spTgt spid="3"/>
                                        </p:tgtEl>
                                        <p:attrNameLst>
                                          <p:attrName>ppt_y</p:attrName>
                                        </p:attrNameLst>
                                      </p:cBhvr>
                                      <p:tavLst>
                                        <p:tav tm="0">
                                          <p:val>
                                            <p:strVal val="#ppt_y+.1"/>
                                          </p:val>
                                        </p:tav>
                                        <p:tav tm="100000">
                                          <p:val>
                                            <p:strVal val="#ppt_y"/>
                                          </p:val>
                                        </p:tav>
                                      </p:tavLst>
                                    </p:anim>
                                  </p:childTnLst>
                                </p:cTn>
                              </p:par>
                            </p:childTnLst>
                          </p:cTn>
                        </p:par>
                        <p:par>
                          <p:cTn id="33" fill="hold">
                            <p:stCondLst>
                              <p:cond delay="2450"/>
                            </p:stCondLst>
                            <p:childTnLst>
                              <p:par>
                                <p:cTn id="34" presetID="42"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250"/>
                                        <p:tgtEl>
                                          <p:spTgt spid="10"/>
                                        </p:tgtEl>
                                      </p:cBhvr>
                                    </p:animEffect>
                                    <p:anim calcmode="lin" valueType="num">
                                      <p:cBhvr>
                                        <p:cTn id="37" dur="250" fill="hold"/>
                                        <p:tgtEl>
                                          <p:spTgt spid="10"/>
                                        </p:tgtEl>
                                        <p:attrNameLst>
                                          <p:attrName>ppt_x</p:attrName>
                                        </p:attrNameLst>
                                      </p:cBhvr>
                                      <p:tavLst>
                                        <p:tav tm="0">
                                          <p:val>
                                            <p:strVal val="#ppt_x"/>
                                          </p:val>
                                        </p:tav>
                                        <p:tav tm="100000">
                                          <p:val>
                                            <p:strVal val="#ppt_x"/>
                                          </p:val>
                                        </p:tav>
                                      </p:tavLst>
                                    </p:anim>
                                    <p:anim calcmode="lin" valueType="num">
                                      <p:cBhvr>
                                        <p:cTn id="38" dur="250" fill="hold"/>
                                        <p:tgtEl>
                                          <p:spTgt spid="10"/>
                                        </p:tgtEl>
                                        <p:attrNameLst>
                                          <p:attrName>ppt_y</p:attrName>
                                        </p:attrNameLst>
                                      </p:cBhvr>
                                      <p:tavLst>
                                        <p:tav tm="0">
                                          <p:val>
                                            <p:strVal val="#ppt_y+.1"/>
                                          </p:val>
                                        </p:tav>
                                        <p:tav tm="100000">
                                          <p:val>
                                            <p:strVal val="#ppt_y"/>
                                          </p:val>
                                        </p:tav>
                                      </p:tavLst>
                                    </p:anim>
                                  </p:childTnLst>
                                </p:cTn>
                              </p:par>
                            </p:childTnLst>
                          </p:cTn>
                        </p:par>
                        <p:par>
                          <p:cTn id="39" fill="hold">
                            <p:stCondLst>
                              <p:cond delay="2700"/>
                            </p:stCondLst>
                            <p:childTnLst>
                              <p:par>
                                <p:cTn id="40" presetID="42"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250"/>
                                        <p:tgtEl>
                                          <p:spTgt spid="12"/>
                                        </p:tgtEl>
                                      </p:cBhvr>
                                    </p:animEffect>
                                    <p:anim calcmode="lin" valueType="num">
                                      <p:cBhvr>
                                        <p:cTn id="43" dur="250" fill="hold"/>
                                        <p:tgtEl>
                                          <p:spTgt spid="12"/>
                                        </p:tgtEl>
                                        <p:attrNameLst>
                                          <p:attrName>ppt_x</p:attrName>
                                        </p:attrNameLst>
                                      </p:cBhvr>
                                      <p:tavLst>
                                        <p:tav tm="0">
                                          <p:val>
                                            <p:strVal val="#ppt_x"/>
                                          </p:val>
                                        </p:tav>
                                        <p:tav tm="100000">
                                          <p:val>
                                            <p:strVal val="#ppt_x"/>
                                          </p:val>
                                        </p:tav>
                                      </p:tavLst>
                                    </p:anim>
                                    <p:anim calcmode="lin" valueType="num">
                                      <p:cBhvr>
                                        <p:cTn id="44" dur="250" fill="hold"/>
                                        <p:tgtEl>
                                          <p:spTgt spid="12"/>
                                        </p:tgtEl>
                                        <p:attrNameLst>
                                          <p:attrName>ppt_y</p:attrName>
                                        </p:attrNameLst>
                                      </p:cBhvr>
                                      <p:tavLst>
                                        <p:tav tm="0">
                                          <p:val>
                                            <p:strVal val="#ppt_y+.1"/>
                                          </p:val>
                                        </p:tav>
                                        <p:tav tm="100000">
                                          <p:val>
                                            <p:strVal val="#ppt_y"/>
                                          </p:val>
                                        </p:tav>
                                      </p:tavLst>
                                    </p:anim>
                                  </p:childTnLst>
                                </p:cTn>
                              </p:par>
                            </p:childTnLst>
                          </p:cTn>
                        </p:par>
                        <p:par>
                          <p:cTn id="45" fill="hold">
                            <p:stCondLst>
                              <p:cond delay="2950"/>
                            </p:stCondLst>
                            <p:childTnLst>
                              <p:par>
                                <p:cTn id="46" presetID="42" presetClass="entr" presetSubtype="0"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250"/>
                                        <p:tgtEl>
                                          <p:spTgt spid="16"/>
                                        </p:tgtEl>
                                      </p:cBhvr>
                                    </p:animEffect>
                                    <p:anim calcmode="lin" valueType="num">
                                      <p:cBhvr>
                                        <p:cTn id="49" dur="250" fill="hold"/>
                                        <p:tgtEl>
                                          <p:spTgt spid="16"/>
                                        </p:tgtEl>
                                        <p:attrNameLst>
                                          <p:attrName>ppt_x</p:attrName>
                                        </p:attrNameLst>
                                      </p:cBhvr>
                                      <p:tavLst>
                                        <p:tav tm="0">
                                          <p:val>
                                            <p:strVal val="#ppt_x"/>
                                          </p:val>
                                        </p:tav>
                                        <p:tav tm="100000">
                                          <p:val>
                                            <p:strVal val="#ppt_x"/>
                                          </p:val>
                                        </p:tav>
                                      </p:tavLst>
                                    </p:anim>
                                    <p:anim calcmode="lin" valueType="num">
                                      <p:cBhvr>
                                        <p:cTn id="50" dur="250" fill="hold"/>
                                        <p:tgtEl>
                                          <p:spTgt spid="16"/>
                                        </p:tgtEl>
                                        <p:attrNameLst>
                                          <p:attrName>ppt_y</p:attrName>
                                        </p:attrNameLst>
                                      </p:cBhvr>
                                      <p:tavLst>
                                        <p:tav tm="0">
                                          <p:val>
                                            <p:strVal val="#ppt_y+.1"/>
                                          </p:val>
                                        </p:tav>
                                        <p:tav tm="100000">
                                          <p:val>
                                            <p:strVal val="#ppt_y"/>
                                          </p:val>
                                        </p:tav>
                                      </p:tavLst>
                                    </p:anim>
                                  </p:childTnLst>
                                </p:cTn>
                              </p:par>
                            </p:childTnLst>
                          </p:cTn>
                        </p:par>
                        <p:par>
                          <p:cTn id="51" fill="hold">
                            <p:stCondLst>
                              <p:cond delay="3200"/>
                            </p:stCondLst>
                            <p:childTnLst>
                              <p:par>
                                <p:cTn id="52" presetID="42" presetClass="entr" presetSubtype="0" fill="hold"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250"/>
                                        <p:tgtEl>
                                          <p:spTgt spid="19"/>
                                        </p:tgtEl>
                                      </p:cBhvr>
                                    </p:animEffect>
                                    <p:anim calcmode="lin" valueType="num">
                                      <p:cBhvr>
                                        <p:cTn id="55" dur="250" fill="hold"/>
                                        <p:tgtEl>
                                          <p:spTgt spid="19"/>
                                        </p:tgtEl>
                                        <p:attrNameLst>
                                          <p:attrName>ppt_x</p:attrName>
                                        </p:attrNameLst>
                                      </p:cBhvr>
                                      <p:tavLst>
                                        <p:tav tm="0">
                                          <p:val>
                                            <p:strVal val="#ppt_x"/>
                                          </p:val>
                                        </p:tav>
                                        <p:tav tm="100000">
                                          <p:val>
                                            <p:strVal val="#ppt_x"/>
                                          </p:val>
                                        </p:tav>
                                      </p:tavLst>
                                    </p:anim>
                                    <p:anim calcmode="lin" valueType="num">
                                      <p:cBhvr>
                                        <p:cTn id="56" dur="250" fill="hold"/>
                                        <p:tgtEl>
                                          <p:spTgt spid="19"/>
                                        </p:tgtEl>
                                        <p:attrNameLst>
                                          <p:attrName>ppt_y</p:attrName>
                                        </p:attrNameLst>
                                      </p:cBhvr>
                                      <p:tavLst>
                                        <p:tav tm="0">
                                          <p:val>
                                            <p:strVal val="#ppt_y+.1"/>
                                          </p:val>
                                        </p:tav>
                                        <p:tav tm="100000">
                                          <p:val>
                                            <p:strVal val="#ppt_y"/>
                                          </p:val>
                                        </p:tav>
                                      </p:tavLst>
                                    </p:anim>
                                  </p:childTnLst>
                                </p:cTn>
                              </p:par>
                            </p:childTnLst>
                          </p:cTn>
                        </p:par>
                        <p:par>
                          <p:cTn id="57" fill="hold">
                            <p:stCondLst>
                              <p:cond delay="3450"/>
                            </p:stCondLst>
                            <p:childTnLst>
                              <p:par>
                                <p:cTn id="58" presetID="42" presetClass="entr" presetSubtype="0"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250"/>
                                        <p:tgtEl>
                                          <p:spTgt spid="22"/>
                                        </p:tgtEl>
                                      </p:cBhvr>
                                    </p:animEffect>
                                    <p:anim calcmode="lin" valueType="num">
                                      <p:cBhvr>
                                        <p:cTn id="61" dur="250" fill="hold"/>
                                        <p:tgtEl>
                                          <p:spTgt spid="22"/>
                                        </p:tgtEl>
                                        <p:attrNameLst>
                                          <p:attrName>ppt_x</p:attrName>
                                        </p:attrNameLst>
                                      </p:cBhvr>
                                      <p:tavLst>
                                        <p:tav tm="0">
                                          <p:val>
                                            <p:strVal val="#ppt_x"/>
                                          </p:val>
                                        </p:tav>
                                        <p:tav tm="100000">
                                          <p:val>
                                            <p:strVal val="#ppt_x"/>
                                          </p:val>
                                        </p:tav>
                                      </p:tavLst>
                                    </p:anim>
                                    <p:anim calcmode="lin" valueType="num">
                                      <p:cBhvr>
                                        <p:cTn id="62" dur="250" fill="hold"/>
                                        <p:tgtEl>
                                          <p:spTgt spid="22"/>
                                        </p:tgtEl>
                                        <p:attrNameLst>
                                          <p:attrName>ppt_y</p:attrName>
                                        </p:attrNameLst>
                                      </p:cBhvr>
                                      <p:tavLst>
                                        <p:tav tm="0">
                                          <p:val>
                                            <p:strVal val="#ppt_y+.1"/>
                                          </p:val>
                                        </p:tav>
                                        <p:tav tm="100000">
                                          <p:val>
                                            <p:strVal val="#ppt_y"/>
                                          </p:val>
                                        </p:tav>
                                      </p:tavLst>
                                    </p:anim>
                                  </p:childTnLst>
                                </p:cTn>
                              </p:par>
                            </p:childTnLst>
                          </p:cTn>
                        </p:par>
                        <p:par>
                          <p:cTn id="63" fill="hold">
                            <p:stCondLst>
                              <p:cond delay="3700"/>
                            </p:stCondLst>
                            <p:childTnLst>
                              <p:par>
                                <p:cTn id="64" presetID="42" presetClass="entr" presetSubtype="0" fill="hold" nodeType="after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250"/>
                                        <p:tgtEl>
                                          <p:spTgt spid="26"/>
                                        </p:tgtEl>
                                      </p:cBhvr>
                                    </p:animEffect>
                                    <p:anim calcmode="lin" valueType="num">
                                      <p:cBhvr>
                                        <p:cTn id="67" dur="250" fill="hold"/>
                                        <p:tgtEl>
                                          <p:spTgt spid="26"/>
                                        </p:tgtEl>
                                        <p:attrNameLst>
                                          <p:attrName>ppt_x</p:attrName>
                                        </p:attrNameLst>
                                      </p:cBhvr>
                                      <p:tavLst>
                                        <p:tav tm="0">
                                          <p:val>
                                            <p:strVal val="#ppt_x"/>
                                          </p:val>
                                        </p:tav>
                                        <p:tav tm="100000">
                                          <p:val>
                                            <p:strVal val="#ppt_x"/>
                                          </p:val>
                                        </p:tav>
                                      </p:tavLst>
                                    </p:anim>
                                    <p:anim calcmode="lin" valueType="num">
                                      <p:cBhvr>
                                        <p:cTn id="68" dur="250" fill="hold"/>
                                        <p:tgtEl>
                                          <p:spTgt spid="26"/>
                                        </p:tgtEl>
                                        <p:attrNameLst>
                                          <p:attrName>ppt_y</p:attrName>
                                        </p:attrNameLst>
                                      </p:cBhvr>
                                      <p:tavLst>
                                        <p:tav tm="0">
                                          <p:val>
                                            <p:strVal val="#ppt_y+.1"/>
                                          </p:val>
                                        </p:tav>
                                        <p:tav tm="100000">
                                          <p:val>
                                            <p:strVal val="#ppt_y"/>
                                          </p:val>
                                        </p:tav>
                                      </p:tavLst>
                                    </p:anim>
                                  </p:childTnLst>
                                </p:cTn>
                              </p:par>
                            </p:childTnLst>
                          </p:cTn>
                        </p:par>
                        <p:par>
                          <p:cTn id="69" fill="hold">
                            <p:stCondLst>
                              <p:cond delay="3950"/>
                            </p:stCondLst>
                            <p:childTnLst>
                              <p:par>
                                <p:cTn id="70" presetID="42"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250"/>
                                        <p:tgtEl>
                                          <p:spTgt spid="33"/>
                                        </p:tgtEl>
                                      </p:cBhvr>
                                    </p:animEffect>
                                    <p:anim calcmode="lin" valueType="num">
                                      <p:cBhvr>
                                        <p:cTn id="73" dur="250" fill="hold"/>
                                        <p:tgtEl>
                                          <p:spTgt spid="33"/>
                                        </p:tgtEl>
                                        <p:attrNameLst>
                                          <p:attrName>ppt_x</p:attrName>
                                        </p:attrNameLst>
                                      </p:cBhvr>
                                      <p:tavLst>
                                        <p:tav tm="0">
                                          <p:val>
                                            <p:strVal val="#ppt_x"/>
                                          </p:val>
                                        </p:tav>
                                        <p:tav tm="100000">
                                          <p:val>
                                            <p:strVal val="#ppt_x"/>
                                          </p:val>
                                        </p:tav>
                                      </p:tavLst>
                                    </p:anim>
                                    <p:anim calcmode="lin" valueType="num">
                                      <p:cBhvr>
                                        <p:cTn id="74" dur="2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p:bldP spid="3" grpId="0"/>
      <p:bldP spid="10" grpId="0"/>
      <p:bldP spid="12" grpId="0"/>
      <p:bldP spid="9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2428289"/>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2435743"/>
            <a:ext cx="2328400"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2071595"/>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2090671"/>
            <a:ext cx="950791" cy="307777"/>
          </a:xfrm>
          <a:prstGeom prst="rect">
            <a:avLst/>
          </a:prstGeom>
          <a:noFill/>
        </p:spPr>
        <p:txBody>
          <a:bodyPr wrap="square" rtlCol="0">
            <a:spAutoFit/>
          </a:bodyPr>
          <a:lstStyle/>
          <a:p>
            <a:pPr algn="ctr"/>
            <a:r>
              <a:rPr lang="en-US" sz="1400" dirty="0"/>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2078153"/>
            <a:ext cx="1193902" cy="307777"/>
          </a:xfrm>
          <a:prstGeom prst="rect">
            <a:avLst/>
          </a:prstGeom>
          <a:noFill/>
        </p:spPr>
        <p:txBody>
          <a:bodyPr wrap="square" rtlCol="0">
            <a:spAutoFit/>
          </a:bodyPr>
          <a:lstStyle/>
          <a:p>
            <a:pPr algn="ctr"/>
            <a:r>
              <a:rPr lang="en-US" sz="1400" dirty="0"/>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2090671"/>
            <a:ext cx="1328888" cy="307777"/>
          </a:xfrm>
          <a:prstGeom prst="rect">
            <a:avLst/>
          </a:prstGeom>
          <a:noFill/>
        </p:spPr>
        <p:txBody>
          <a:bodyPr wrap="square" rtlCol="0">
            <a:spAutoFit/>
          </a:bodyPr>
          <a:lstStyle/>
          <a:p>
            <a:pPr algn="ctr"/>
            <a:r>
              <a:rPr lang="en-US" sz="1400" dirty="0"/>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2585347"/>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Oval 12">
            <a:extLst>
              <a:ext uri="{FF2B5EF4-FFF2-40B4-BE49-F238E27FC236}">
                <a16:creationId xmlns:a16="http://schemas.microsoft.com/office/drawing/2014/main" id="{48F9E6D5-8FFE-4664-90A3-CFAE694A7966}"/>
              </a:ext>
            </a:extLst>
          </p:cNvPr>
          <p:cNvSpPr/>
          <p:nvPr/>
        </p:nvSpPr>
        <p:spPr>
          <a:xfrm>
            <a:off x="3076367" y="-2604423"/>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Oval 15">
            <a:extLst>
              <a:ext uri="{FF2B5EF4-FFF2-40B4-BE49-F238E27FC236}">
                <a16:creationId xmlns:a16="http://schemas.microsoft.com/office/drawing/2014/main" id="{84C9464D-4CC7-4F2F-A906-827404B6936D}"/>
              </a:ext>
            </a:extLst>
          </p:cNvPr>
          <p:cNvSpPr/>
          <p:nvPr/>
        </p:nvSpPr>
        <p:spPr>
          <a:xfrm>
            <a:off x="5757192" y="-2591905"/>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Oval 18">
            <a:extLst>
              <a:ext uri="{FF2B5EF4-FFF2-40B4-BE49-F238E27FC236}">
                <a16:creationId xmlns:a16="http://schemas.microsoft.com/office/drawing/2014/main" id="{2AAFCE29-09C4-4BF2-8B02-7A796D2EF1C0}"/>
              </a:ext>
            </a:extLst>
          </p:cNvPr>
          <p:cNvSpPr/>
          <p:nvPr/>
        </p:nvSpPr>
        <p:spPr>
          <a:xfrm>
            <a:off x="8295208" y="-2604423"/>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Oval 21">
            <a:extLst>
              <a:ext uri="{FF2B5EF4-FFF2-40B4-BE49-F238E27FC236}">
                <a16:creationId xmlns:a16="http://schemas.microsoft.com/office/drawing/2014/main" id="{F1E9CB11-1053-406E-804D-19D20FAE42DB}"/>
              </a:ext>
            </a:extLst>
          </p:cNvPr>
          <p:cNvSpPr/>
          <p:nvPr/>
        </p:nvSpPr>
        <p:spPr>
          <a:xfrm>
            <a:off x="10791299" y="-2585347"/>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2071595"/>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29" name="ZoneTexte 28">
            <a:extLst>
              <a:ext uri="{FF2B5EF4-FFF2-40B4-BE49-F238E27FC236}">
                <a16:creationId xmlns:a16="http://schemas.microsoft.com/office/drawing/2014/main" id="{1FA51F6F-2517-4CDE-810A-0E70E8569817}"/>
              </a:ext>
            </a:extLst>
          </p:cNvPr>
          <p:cNvSpPr txBox="1"/>
          <p:nvPr/>
        </p:nvSpPr>
        <p:spPr>
          <a:xfrm>
            <a:off x="316499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0" name="ZoneTexte 29">
            <a:extLst>
              <a:ext uri="{FF2B5EF4-FFF2-40B4-BE49-F238E27FC236}">
                <a16:creationId xmlns:a16="http://schemas.microsoft.com/office/drawing/2014/main" id="{7A870D2C-2641-4CDA-9A20-C57CF3A0C538}"/>
              </a:ext>
            </a:extLst>
          </p:cNvPr>
          <p:cNvSpPr txBox="1"/>
          <p:nvPr/>
        </p:nvSpPr>
        <p:spPr>
          <a:xfrm>
            <a:off x="5852130" y="-2522675"/>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1CD8FC4C-7F27-4BFF-A9A8-075FFA7D9A6D}"/>
              </a:ext>
            </a:extLst>
          </p:cNvPr>
          <p:cNvSpPr txBox="1"/>
          <p:nvPr/>
        </p:nvSpPr>
        <p:spPr>
          <a:xfrm>
            <a:off x="839014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8" name="Titre 1">
            <a:extLst>
              <a:ext uri="{FF2B5EF4-FFF2-40B4-BE49-F238E27FC236}">
                <a16:creationId xmlns:a16="http://schemas.microsoft.com/office/drawing/2014/main" id="{60932756-1423-2737-BBE0-17851401E8C8}"/>
              </a:ext>
            </a:extLst>
          </p:cNvPr>
          <p:cNvSpPr txBox="1">
            <a:spLocks/>
          </p:cNvSpPr>
          <p:nvPr/>
        </p:nvSpPr>
        <p:spPr>
          <a:xfrm>
            <a:off x="578016" y="1035426"/>
            <a:ext cx="2993027" cy="774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b="1" dirty="0">
                <a:solidFill>
                  <a:srgbClr val="0096C7"/>
                </a:solidFill>
                <a:latin typeface="Times New Roman" panose="02020603050405020304" pitchFamily="18" charset="0"/>
                <a:cs typeface="Times New Roman" panose="02020603050405020304" pitchFamily="18" charset="0"/>
              </a:rPr>
              <a:t>Problématique</a:t>
            </a:r>
            <a:endParaRPr lang="fr-FR" sz="2400" b="1" dirty="0">
              <a:solidFill>
                <a:srgbClr val="0096C7"/>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19FC94DA-6C78-2A8A-C06A-4820F1A1BE37}"/>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Triangle isocèle 38">
            <a:extLst>
              <a:ext uri="{FF2B5EF4-FFF2-40B4-BE49-F238E27FC236}">
                <a16:creationId xmlns:a16="http://schemas.microsoft.com/office/drawing/2014/main" id="{376C6808-55AB-72AA-7696-92E63ABBAF5B}"/>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9">
            <a:extLst>
              <a:ext uri="{FF2B5EF4-FFF2-40B4-BE49-F238E27FC236}">
                <a16:creationId xmlns:a16="http://schemas.microsoft.com/office/drawing/2014/main" id="{C014F065-861B-929D-DC09-9E7BAA3643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5455" y="4297801"/>
            <a:ext cx="3044362" cy="1661802"/>
          </a:xfrm>
          <a:prstGeom prst="rect">
            <a:avLst/>
          </a:prstGeom>
        </p:spPr>
      </p:pic>
      <p:pic>
        <p:nvPicPr>
          <p:cNvPr id="16" name="Image 15">
            <a:extLst>
              <a:ext uri="{FF2B5EF4-FFF2-40B4-BE49-F238E27FC236}">
                <a16:creationId xmlns:a16="http://schemas.microsoft.com/office/drawing/2014/main" id="{415C4304-33B4-0271-2E3A-FA66628535DB}"/>
              </a:ext>
            </a:extLst>
          </p:cNvPr>
          <p:cNvPicPr>
            <a:picLocks noChangeAspect="1"/>
          </p:cNvPicPr>
          <p:nvPr/>
        </p:nvPicPr>
        <p:blipFill>
          <a:blip r:embed="rId4"/>
          <a:stretch>
            <a:fillRect/>
          </a:stretch>
        </p:blipFill>
        <p:spPr>
          <a:xfrm>
            <a:off x="538047" y="3658450"/>
            <a:ext cx="3238500" cy="1914525"/>
          </a:xfrm>
          <a:prstGeom prst="rect">
            <a:avLst/>
          </a:prstGeom>
        </p:spPr>
      </p:pic>
      <p:pic>
        <p:nvPicPr>
          <p:cNvPr id="19" name="Image 18">
            <a:extLst>
              <a:ext uri="{FF2B5EF4-FFF2-40B4-BE49-F238E27FC236}">
                <a16:creationId xmlns:a16="http://schemas.microsoft.com/office/drawing/2014/main" id="{373CD3B8-89AE-3DC8-17F2-D0E2C5A6187F}"/>
              </a:ext>
            </a:extLst>
          </p:cNvPr>
          <p:cNvPicPr>
            <a:picLocks noChangeAspect="1"/>
          </p:cNvPicPr>
          <p:nvPr/>
        </p:nvPicPr>
        <p:blipFill>
          <a:blip r:embed="rId5"/>
          <a:stretch>
            <a:fillRect/>
          </a:stretch>
        </p:blipFill>
        <p:spPr>
          <a:xfrm>
            <a:off x="4324703" y="1810341"/>
            <a:ext cx="3209925" cy="1676400"/>
          </a:xfrm>
          <a:prstGeom prst="rect">
            <a:avLst/>
          </a:prstGeom>
        </p:spPr>
      </p:pic>
      <p:sp>
        <p:nvSpPr>
          <p:cNvPr id="21" name="ZoneTexte 20">
            <a:extLst>
              <a:ext uri="{FF2B5EF4-FFF2-40B4-BE49-F238E27FC236}">
                <a16:creationId xmlns:a16="http://schemas.microsoft.com/office/drawing/2014/main" id="{37027146-8132-DA34-5CCD-08F9762987EC}"/>
              </a:ext>
            </a:extLst>
          </p:cNvPr>
          <p:cNvSpPr txBox="1"/>
          <p:nvPr/>
        </p:nvSpPr>
        <p:spPr>
          <a:xfrm>
            <a:off x="556123" y="2470628"/>
            <a:ext cx="3975716" cy="703911"/>
          </a:xfrm>
          <a:prstGeom prst="rect">
            <a:avLst/>
          </a:prstGeom>
          <a:noFill/>
        </p:spPr>
        <p:txBody>
          <a:bodyPr wrap="square" rtlCol="0">
            <a:spAutoFit/>
          </a:bodyPr>
          <a:lstStyle/>
          <a:p>
            <a:pPr>
              <a:lnSpc>
                <a:spcPct val="115000"/>
              </a:lnSpc>
              <a:spcAft>
                <a:spcPts val="1000"/>
              </a:spcAft>
            </a:pPr>
            <a:r>
              <a:rPr lang="fr-FR" sz="1800" dirty="0">
                <a:effectLst/>
                <a:latin typeface="Times New Roman" panose="02020603050405020304" pitchFamily="18" charset="0"/>
                <a:ea typeface="Calibri" panose="020F0502020204030204" pitchFamily="34" charset="0"/>
                <a:cs typeface="Arial" panose="020B0604020202020204" pitchFamily="34" charset="0"/>
              </a:rPr>
              <a:t>Difficulté pour les responsables de la poste de suivre </a:t>
            </a:r>
            <a:r>
              <a:rPr lang="fr-FR" dirty="0">
                <a:latin typeface="Times New Roman" panose="02020603050405020304" pitchFamily="18" charset="0"/>
                <a:ea typeface="Calibri" panose="020F0502020204030204" pitchFamily="34" charset="0"/>
                <a:cs typeface="Arial" panose="020B0604020202020204" pitchFamily="34" charset="0"/>
              </a:rPr>
              <a:t>l</a:t>
            </a:r>
            <a:r>
              <a:rPr lang="fr-FR" sz="1800" dirty="0">
                <a:effectLst/>
                <a:latin typeface="Times New Roman" panose="02020603050405020304" pitchFamily="18" charset="0"/>
                <a:ea typeface="Calibri" panose="020F0502020204030204" pitchFamily="34" charset="0"/>
                <a:cs typeface="Arial" panose="020B0604020202020204" pitchFamily="34" charset="0"/>
              </a:rPr>
              <a:t>es colis et les facteurs</a:t>
            </a:r>
          </a:p>
        </p:txBody>
      </p:sp>
      <p:sp>
        <p:nvSpPr>
          <p:cNvPr id="42" name="ZoneTexte 41">
            <a:extLst>
              <a:ext uri="{FF2B5EF4-FFF2-40B4-BE49-F238E27FC236}">
                <a16:creationId xmlns:a16="http://schemas.microsoft.com/office/drawing/2014/main" id="{8E97AE0A-D200-6298-12E7-FFA555CCD6E9}"/>
              </a:ext>
            </a:extLst>
          </p:cNvPr>
          <p:cNvSpPr txBox="1"/>
          <p:nvPr/>
        </p:nvSpPr>
        <p:spPr>
          <a:xfrm>
            <a:off x="4360918" y="3643486"/>
            <a:ext cx="3583112" cy="646331"/>
          </a:xfrm>
          <a:prstGeom prst="rect">
            <a:avLst/>
          </a:prstGeom>
          <a:noFill/>
        </p:spPr>
        <p:txBody>
          <a:bodyPr wrap="square">
            <a:spAutoFit/>
          </a:bodyPr>
          <a:lstStyle/>
          <a:p>
            <a:r>
              <a:rPr lang="fr-FR" dirty="0">
                <a:latin typeface="Times New Roman" panose="02020603050405020304" pitchFamily="18" charset="0"/>
                <a:cs typeface="Times New Roman" panose="02020603050405020304" pitchFamily="18" charset="0"/>
              </a:rPr>
              <a:t>L ’absence aux facteurs d’un moyen de faire le suivie sur carte</a:t>
            </a:r>
          </a:p>
        </p:txBody>
      </p:sp>
      <p:sp>
        <p:nvSpPr>
          <p:cNvPr id="44" name="ZoneTexte 43">
            <a:extLst>
              <a:ext uri="{FF2B5EF4-FFF2-40B4-BE49-F238E27FC236}">
                <a16:creationId xmlns:a16="http://schemas.microsoft.com/office/drawing/2014/main" id="{8489985E-9CFF-BB39-5B4D-725074D13D94}"/>
              </a:ext>
            </a:extLst>
          </p:cNvPr>
          <p:cNvSpPr txBox="1"/>
          <p:nvPr/>
        </p:nvSpPr>
        <p:spPr>
          <a:xfrm>
            <a:off x="8288287" y="2402498"/>
            <a:ext cx="3747999" cy="1754326"/>
          </a:xfrm>
          <a:prstGeom prst="rect">
            <a:avLst/>
          </a:prstGeom>
          <a:noFill/>
        </p:spPr>
        <p:txBody>
          <a:bodyPr wrap="square">
            <a:spAutoFit/>
          </a:bodyPr>
          <a:lstStyle/>
          <a:p>
            <a:r>
              <a:rPr lang="fr-FR" dirty="0">
                <a:latin typeface="Times New Roman" panose="02020603050405020304" pitchFamily="18" charset="0"/>
                <a:cs typeface="Times New Roman" panose="02020603050405020304" pitchFamily="18" charset="0"/>
              </a:rPr>
              <a:t>Dans des plusieurs places et ville au Maroc il n'y a pas de réseau «  montagnes , tunelles » ce qui nécessite</a:t>
            </a:r>
            <a:r>
              <a:rPr lang="fr-MA" dirty="0">
                <a:latin typeface="Times New Roman" panose="02020603050405020304" pitchFamily="18" charset="0"/>
                <a:cs typeface="Times New Roman" panose="02020603050405020304" pitchFamily="18" charset="0"/>
              </a:rPr>
              <a:t> le suivie et l’enregistrement des données sans internet mode hors-ligne </a:t>
            </a:r>
            <a:r>
              <a:rPr lang="fr-FR" dirty="0">
                <a:latin typeface="Times New Roman" panose="02020603050405020304" pitchFamily="18" charset="0"/>
                <a:cs typeface="Times New Roman" panose="02020603050405020304" pitchFamily="18" charset="0"/>
              </a:rPr>
              <a:t> </a:t>
            </a:r>
          </a:p>
        </p:txBody>
      </p:sp>
      <p:sp>
        <p:nvSpPr>
          <p:cNvPr id="70" name="Rectangle: Rounded Corners 3">
            <a:extLst>
              <a:ext uri="{FF2B5EF4-FFF2-40B4-BE49-F238E27FC236}">
                <a16:creationId xmlns:a16="http://schemas.microsoft.com/office/drawing/2014/main" id="{72D1BA5C-CAFF-D7D1-06CE-69BB67092485}"/>
              </a:ext>
            </a:extLst>
          </p:cNvPr>
          <p:cNvSpPr/>
          <p:nvPr/>
        </p:nvSpPr>
        <p:spPr>
          <a:xfrm>
            <a:off x="1758254" y="355406"/>
            <a:ext cx="8978926" cy="14384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4">
            <a:extLst>
              <a:ext uri="{FF2B5EF4-FFF2-40B4-BE49-F238E27FC236}">
                <a16:creationId xmlns:a16="http://schemas.microsoft.com/office/drawing/2014/main" id="{F97C42A2-7848-255F-D44D-9A7EE04A5172}"/>
              </a:ext>
            </a:extLst>
          </p:cNvPr>
          <p:cNvSpPr/>
          <p:nvPr/>
        </p:nvSpPr>
        <p:spPr>
          <a:xfrm>
            <a:off x="1758254" y="349980"/>
            <a:ext cx="1634504"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9">
            <a:extLst>
              <a:ext uri="{FF2B5EF4-FFF2-40B4-BE49-F238E27FC236}">
                <a16:creationId xmlns:a16="http://schemas.microsoft.com/office/drawing/2014/main" id="{FF4CB414-66AA-2AEE-4638-CB8CA61C9CB0}"/>
              </a:ext>
            </a:extLst>
          </p:cNvPr>
          <p:cNvSpPr/>
          <p:nvPr/>
        </p:nvSpPr>
        <p:spPr>
          <a:xfrm>
            <a:off x="1589275" y="241053"/>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1" name="Oval 12">
            <a:extLst>
              <a:ext uri="{FF2B5EF4-FFF2-40B4-BE49-F238E27FC236}">
                <a16:creationId xmlns:a16="http://schemas.microsoft.com/office/drawing/2014/main" id="{8F997996-F36B-9D59-DE98-C99F27A31236}"/>
              </a:ext>
            </a:extLst>
          </p:cNvPr>
          <p:cNvSpPr/>
          <p:nvPr/>
        </p:nvSpPr>
        <p:spPr>
          <a:xfrm>
            <a:off x="3291593" y="227164"/>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2" name="Oval 15">
            <a:extLst>
              <a:ext uri="{FF2B5EF4-FFF2-40B4-BE49-F238E27FC236}">
                <a16:creationId xmlns:a16="http://schemas.microsoft.com/office/drawing/2014/main" id="{987D5AD9-8B2F-7825-5D48-58D449FDBC7B}"/>
              </a:ext>
            </a:extLst>
          </p:cNvPr>
          <p:cNvSpPr/>
          <p:nvPr/>
        </p:nvSpPr>
        <p:spPr>
          <a:xfrm>
            <a:off x="5243505" y="236278"/>
            <a:ext cx="360174" cy="360174"/>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3" name="Oval 18">
            <a:extLst>
              <a:ext uri="{FF2B5EF4-FFF2-40B4-BE49-F238E27FC236}">
                <a16:creationId xmlns:a16="http://schemas.microsoft.com/office/drawing/2014/main" id="{2DBFA595-28CC-790E-28CC-D0320ED888A4}"/>
              </a:ext>
            </a:extLst>
          </p:cNvPr>
          <p:cNvSpPr/>
          <p:nvPr/>
        </p:nvSpPr>
        <p:spPr>
          <a:xfrm>
            <a:off x="7091438"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4" name="Oval 21">
            <a:extLst>
              <a:ext uri="{FF2B5EF4-FFF2-40B4-BE49-F238E27FC236}">
                <a16:creationId xmlns:a16="http://schemas.microsoft.com/office/drawing/2014/main" id="{700606FB-C1D8-0C2A-7860-C666795FFDA3}"/>
              </a:ext>
            </a:extLst>
          </p:cNvPr>
          <p:cNvSpPr/>
          <p:nvPr/>
        </p:nvSpPr>
        <p:spPr>
          <a:xfrm>
            <a:off x="10468136" y="239545"/>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85" name="ZoneTexte 84">
            <a:extLst>
              <a:ext uri="{FF2B5EF4-FFF2-40B4-BE49-F238E27FC236}">
                <a16:creationId xmlns:a16="http://schemas.microsoft.com/office/drawing/2014/main" id="{3E7459EF-15D7-A5F8-5FA5-186F9E455A48}"/>
              </a:ext>
            </a:extLst>
          </p:cNvPr>
          <p:cNvSpPr txBox="1"/>
          <p:nvPr/>
        </p:nvSpPr>
        <p:spPr>
          <a:xfrm>
            <a:off x="3315136" y="230339"/>
            <a:ext cx="50561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86" name="ZoneTexte 85">
            <a:extLst>
              <a:ext uri="{FF2B5EF4-FFF2-40B4-BE49-F238E27FC236}">
                <a16:creationId xmlns:a16="http://schemas.microsoft.com/office/drawing/2014/main" id="{8EB1A92B-6C7A-D9DF-440A-C553916AB5B5}"/>
              </a:ext>
            </a:extLst>
          </p:cNvPr>
          <p:cNvSpPr txBox="1"/>
          <p:nvPr/>
        </p:nvSpPr>
        <p:spPr>
          <a:xfrm>
            <a:off x="5269909"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87" name="ZoneTexte 86">
            <a:extLst>
              <a:ext uri="{FF2B5EF4-FFF2-40B4-BE49-F238E27FC236}">
                <a16:creationId xmlns:a16="http://schemas.microsoft.com/office/drawing/2014/main" id="{78C838E7-964C-A1E1-0AB0-EDF260A405BE}"/>
              </a:ext>
            </a:extLst>
          </p:cNvPr>
          <p:cNvSpPr txBox="1"/>
          <p:nvPr/>
        </p:nvSpPr>
        <p:spPr>
          <a:xfrm>
            <a:off x="7116113"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88" name="TextBox 19">
            <a:extLst>
              <a:ext uri="{FF2B5EF4-FFF2-40B4-BE49-F238E27FC236}">
                <a16:creationId xmlns:a16="http://schemas.microsoft.com/office/drawing/2014/main" id="{849C0FB4-417F-3282-1882-8E86DB615861}"/>
              </a:ext>
            </a:extLst>
          </p:cNvPr>
          <p:cNvSpPr txBox="1"/>
          <p:nvPr/>
        </p:nvSpPr>
        <p:spPr>
          <a:xfrm>
            <a:off x="2444220" y="587338"/>
            <a:ext cx="1924923" cy="253916"/>
          </a:xfrm>
          <a:prstGeom prst="rect">
            <a:avLst/>
          </a:prstGeom>
          <a:noFill/>
        </p:spPr>
        <p:txBody>
          <a:bodyPr wrap="square" rtlCol="0">
            <a:spAutoFit/>
          </a:bodyPr>
          <a:lstStyle/>
          <a:p>
            <a:pPr algn="ctr"/>
            <a:r>
              <a:rPr lang="en-US" sz="1050" b="1" dirty="0" err="1">
                <a:solidFill>
                  <a:srgbClr val="002060"/>
                </a:solidFill>
              </a:rPr>
              <a:t>Contexte</a:t>
            </a:r>
            <a:r>
              <a:rPr lang="en-US" sz="1050" b="1" dirty="0">
                <a:solidFill>
                  <a:srgbClr val="002060"/>
                </a:solidFill>
              </a:rPr>
              <a:t> </a:t>
            </a:r>
            <a:r>
              <a:rPr lang="en-US" sz="1050" b="1" dirty="0" err="1">
                <a:solidFill>
                  <a:srgbClr val="002060"/>
                </a:solidFill>
              </a:rPr>
              <a:t>général</a:t>
            </a:r>
            <a:r>
              <a:rPr lang="en-US" sz="1050" b="1" dirty="0">
                <a:solidFill>
                  <a:srgbClr val="002060"/>
                </a:solidFill>
              </a:rPr>
              <a:t> du projet</a:t>
            </a:r>
          </a:p>
        </p:txBody>
      </p:sp>
      <p:sp>
        <p:nvSpPr>
          <p:cNvPr id="89" name="Oval 21">
            <a:extLst>
              <a:ext uri="{FF2B5EF4-FFF2-40B4-BE49-F238E27FC236}">
                <a16:creationId xmlns:a16="http://schemas.microsoft.com/office/drawing/2014/main" id="{0DA89D3A-F365-6835-99C1-BBC9B422C6A4}"/>
              </a:ext>
            </a:extLst>
          </p:cNvPr>
          <p:cNvSpPr/>
          <p:nvPr/>
        </p:nvSpPr>
        <p:spPr>
          <a:xfrm>
            <a:off x="8779787"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3" name="ZoneTexte 2">
            <a:extLst>
              <a:ext uri="{FF2B5EF4-FFF2-40B4-BE49-F238E27FC236}">
                <a16:creationId xmlns:a16="http://schemas.microsoft.com/office/drawing/2014/main" id="{01C7C293-CD1C-DDC0-EEF1-7DC15C9259AC}"/>
              </a:ext>
            </a:extLst>
          </p:cNvPr>
          <p:cNvSpPr txBox="1"/>
          <p:nvPr/>
        </p:nvSpPr>
        <p:spPr>
          <a:xfrm>
            <a:off x="2208656" y="6363287"/>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350304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ppt_w/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ppt_w</p:attrName>
                                        </p:attrNameLst>
                                      </p:cBhvr>
                                      <p:tavLst>
                                        <p:tav tm="0">
                                          <p:val>
                                            <p:fltVal val="0"/>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12"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250" fill="hold"/>
                                        <p:tgtEl>
                                          <p:spTgt spid="16"/>
                                        </p:tgtEl>
                                        <p:attrNameLst>
                                          <p:attrName>ppt_x</p:attrName>
                                        </p:attrNameLst>
                                      </p:cBhvr>
                                      <p:tavLst>
                                        <p:tav tm="0">
                                          <p:val>
                                            <p:strVal val="0-#ppt_w/2"/>
                                          </p:val>
                                        </p:tav>
                                        <p:tav tm="100000">
                                          <p:val>
                                            <p:strVal val="#ppt_x"/>
                                          </p:val>
                                        </p:tav>
                                      </p:tavLst>
                                    </p:anim>
                                    <p:anim calcmode="lin" valueType="num">
                                      <p:cBhvr additive="base">
                                        <p:cTn id="19" dur="250" fill="hold"/>
                                        <p:tgtEl>
                                          <p:spTgt spid="16"/>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2" presetClass="entr" presetSubtype="12"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250" fill="hold"/>
                                        <p:tgtEl>
                                          <p:spTgt spid="21"/>
                                        </p:tgtEl>
                                        <p:attrNameLst>
                                          <p:attrName>ppt_x</p:attrName>
                                        </p:attrNameLst>
                                      </p:cBhvr>
                                      <p:tavLst>
                                        <p:tav tm="0">
                                          <p:val>
                                            <p:strVal val="0-#ppt_w/2"/>
                                          </p:val>
                                        </p:tav>
                                        <p:tav tm="100000">
                                          <p:val>
                                            <p:strVal val="#ppt_x"/>
                                          </p:val>
                                        </p:tav>
                                      </p:tavLst>
                                    </p:anim>
                                    <p:anim calcmode="lin" valueType="num">
                                      <p:cBhvr additive="base">
                                        <p:cTn id="24" dur="250" fill="hold"/>
                                        <p:tgtEl>
                                          <p:spTgt spid="21"/>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4"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250" fill="hold"/>
                                        <p:tgtEl>
                                          <p:spTgt spid="19"/>
                                        </p:tgtEl>
                                        <p:attrNameLst>
                                          <p:attrName>ppt_x</p:attrName>
                                        </p:attrNameLst>
                                      </p:cBhvr>
                                      <p:tavLst>
                                        <p:tav tm="0">
                                          <p:val>
                                            <p:strVal val="#ppt_x"/>
                                          </p:val>
                                        </p:tav>
                                        <p:tav tm="100000">
                                          <p:val>
                                            <p:strVal val="#ppt_x"/>
                                          </p:val>
                                        </p:tav>
                                      </p:tavLst>
                                    </p:anim>
                                    <p:anim calcmode="lin" valueType="num">
                                      <p:cBhvr additive="base">
                                        <p:cTn id="29" dur="25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1750"/>
                            </p:stCondLst>
                            <p:childTnLst>
                              <p:par>
                                <p:cTn id="31" presetID="2" presetClass="entr" presetSubtype="4" fill="hold" grpId="0"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250" fill="hold"/>
                                        <p:tgtEl>
                                          <p:spTgt spid="42"/>
                                        </p:tgtEl>
                                        <p:attrNameLst>
                                          <p:attrName>ppt_x</p:attrName>
                                        </p:attrNameLst>
                                      </p:cBhvr>
                                      <p:tavLst>
                                        <p:tav tm="0">
                                          <p:val>
                                            <p:strVal val="#ppt_x"/>
                                          </p:val>
                                        </p:tav>
                                        <p:tav tm="100000">
                                          <p:val>
                                            <p:strVal val="#ppt_x"/>
                                          </p:val>
                                        </p:tav>
                                      </p:tavLst>
                                    </p:anim>
                                    <p:anim calcmode="lin" valueType="num">
                                      <p:cBhvr additive="base">
                                        <p:cTn id="34" dur="250" fill="hold"/>
                                        <p:tgtEl>
                                          <p:spTgt spid="42"/>
                                        </p:tgtEl>
                                        <p:attrNameLst>
                                          <p:attrName>ppt_y</p:attrName>
                                        </p:attrNameLst>
                                      </p:cBhvr>
                                      <p:tavLst>
                                        <p:tav tm="0">
                                          <p:val>
                                            <p:strVal val="1+#ppt_h/2"/>
                                          </p:val>
                                        </p:tav>
                                        <p:tav tm="100000">
                                          <p:val>
                                            <p:strVal val="#ppt_y"/>
                                          </p:val>
                                        </p:tav>
                                      </p:tavLst>
                                    </p:anim>
                                  </p:childTnLst>
                                </p:cTn>
                              </p:par>
                            </p:childTnLst>
                          </p:cTn>
                        </p:par>
                        <p:par>
                          <p:cTn id="35" fill="hold">
                            <p:stCondLst>
                              <p:cond delay="2000"/>
                            </p:stCondLst>
                            <p:childTnLst>
                              <p:par>
                                <p:cTn id="36" presetID="2" presetClass="entr" presetSubtype="6"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250" fill="hold"/>
                                        <p:tgtEl>
                                          <p:spTgt spid="10"/>
                                        </p:tgtEl>
                                        <p:attrNameLst>
                                          <p:attrName>ppt_x</p:attrName>
                                        </p:attrNameLst>
                                      </p:cBhvr>
                                      <p:tavLst>
                                        <p:tav tm="0">
                                          <p:val>
                                            <p:strVal val="1+#ppt_w/2"/>
                                          </p:val>
                                        </p:tav>
                                        <p:tav tm="100000">
                                          <p:val>
                                            <p:strVal val="#ppt_x"/>
                                          </p:val>
                                        </p:tav>
                                      </p:tavLst>
                                    </p:anim>
                                    <p:anim calcmode="lin" valueType="num">
                                      <p:cBhvr additive="base">
                                        <p:cTn id="39" dur="250" fill="hold"/>
                                        <p:tgtEl>
                                          <p:spTgt spid="10"/>
                                        </p:tgtEl>
                                        <p:attrNameLst>
                                          <p:attrName>ppt_y</p:attrName>
                                        </p:attrNameLst>
                                      </p:cBhvr>
                                      <p:tavLst>
                                        <p:tav tm="0">
                                          <p:val>
                                            <p:strVal val="1+#ppt_h/2"/>
                                          </p:val>
                                        </p:tav>
                                        <p:tav tm="100000">
                                          <p:val>
                                            <p:strVal val="#ppt_y"/>
                                          </p:val>
                                        </p:tav>
                                      </p:tavLst>
                                    </p:anim>
                                  </p:childTnLst>
                                </p:cTn>
                              </p:par>
                            </p:childTnLst>
                          </p:cTn>
                        </p:par>
                        <p:par>
                          <p:cTn id="40" fill="hold">
                            <p:stCondLst>
                              <p:cond delay="2250"/>
                            </p:stCondLst>
                            <p:childTnLst>
                              <p:par>
                                <p:cTn id="41" presetID="2" presetClass="entr" presetSubtype="6"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250" fill="hold"/>
                                        <p:tgtEl>
                                          <p:spTgt spid="44"/>
                                        </p:tgtEl>
                                        <p:attrNameLst>
                                          <p:attrName>ppt_x</p:attrName>
                                        </p:attrNameLst>
                                      </p:cBhvr>
                                      <p:tavLst>
                                        <p:tav tm="0">
                                          <p:val>
                                            <p:strVal val="1+#ppt_w/2"/>
                                          </p:val>
                                        </p:tav>
                                        <p:tav tm="100000">
                                          <p:val>
                                            <p:strVal val="#ppt_x"/>
                                          </p:val>
                                        </p:tav>
                                      </p:tavLst>
                                    </p:anim>
                                    <p:anim calcmode="lin" valueType="num">
                                      <p:cBhvr additive="base">
                                        <p:cTn id="44" dur="25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8" grpId="0"/>
      <p:bldP spid="21" grpId="0"/>
      <p:bldP spid="42"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51398F-6624-44DA-87AF-79C2D9255D3D}"/>
              </a:ext>
            </a:extLst>
          </p:cNvPr>
          <p:cNvSpPr/>
          <p:nvPr/>
        </p:nvSpPr>
        <p:spPr>
          <a:xfrm>
            <a:off x="970425" y="-2428289"/>
            <a:ext cx="10151165" cy="180560"/>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CDEA67BD-1D04-4DE4-8E2A-5C7135659909}"/>
              </a:ext>
            </a:extLst>
          </p:cNvPr>
          <p:cNvSpPr/>
          <p:nvPr/>
        </p:nvSpPr>
        <p:spPr>
          <a:xfrm>
            <a:off x="970425" y="-2435743"/>
            <a:ext cx="2328400" cy="180560"/>
          </a:xfrm>
          <a:prstGeom prst="roundRect">
            <a:avLst>
              <a:gd name="adj" fmla="val 50000"/>
            </a:avLst>
          </a:prstGeom>
          <a:solidFill>
            <a:srgbClr val="00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0">
            <a:extLst>
              <a:ext uri="{FF2B5EF4-FFF2-40B4-BE49-F238E27FC236}">
                <a16:creationId xmlns:a16="http://schemas.microsoft.com/office/drawing/2014/main" id="{D71AFD12-C95E-4451-AF79-9C01A1962015}"/>
              </a:ext>
            </a:extLst>
          </p:cNvPr>
          <p:cNvSpPr txBox="1"/>
          <p:nvPr/>
        </p:nvSpPr>
        <p:spPr>
          <a:xfrm>
            <a:off x="172706" y="-2071595"/>
            <a:ext cx="1595434" cy="307777"/>
          </a:xfrm>
          <a:prstGeom prst="rect">
            <a:avLst/>
          </a:prstGeom>
          <a:noFill/>
        </p:spPr>
        <p:txBody>
          <a:bodyPr wrap="square" rtlCol="0">
            <a:spAutoFit/>
          </a:bodyPr>
          <a:lstStyle/>
          <a:p>
            <a:pPr algn="ctr"/>
            <a:r>
              <a:rPr lang="en-US" sz="1400" dirty="0"/>
              <a:t>INTRODUCTION</a:t>
            </a:r>
            <a:endParaRPr lang="en-US" sz="1600" dirty="0"/>
          </a:p>
        </p:txBody>
      </p:sp>
      <p:sp>
        <p:nvSpPr>
          <p:cNvPr id="7" name="TextBox 13">
            <a:extLst>
              <a:ext uri="{FF2B5EF4-FFF2-40B4-BE49-F238E27FC236}">
                <a16:creationId xmlns:a16="http://schemas.microsoft.com/office/drawing/2014/main" id="{4D2F1581-C759-4BA9-8266-0936C61863F7}"/>
              </a:ext>
            </a:extLst>
          </p:cNvPr>
          <p:cNvSpPr txBox="1"/>
          <p:nvPr/>
        </p:nvSpPr>
        <p:spPr>
          <a:xfrm>
            <a:off x="2876856" y="-2090671"/>
            <a:ext cx="950791" cy="307777"/>
          </a:xfrm>
          <a:prstGeom prst="rect">
            <a:avLst/>
          </a:prstGeom>
          <a:noFill/>
        </p:spPr>
        <p:txBody>
          <a:bodyPr wrap="square" rtlCol="0">
            <a:spAutoFit/>
          </a:bodyPr>
          <a:lstStyle/>
          <a:p>
            <a:pPr algn="ctr"/>
            <a:r>
              <a:rPr lang="en-US" sz="1400" dirty="0"/>
              <a:t>1ER AXE</a:t>
            </a:r>
          </a:p>
        </p:txBody>
      </p:sp>
      <p:sp>
        <p:nvSpPr>
          <p:cNvPr id="8" name="TextBox 16">
            <a:extLst>
              <a:ext uri="{FF2B5EF4-FFF2-40B4-BE49-F238E27FC236}">
                <a16:creationId xmlns:a16="http://schemas.microsoft.com/office/drawing/2014/main" id="{7F1BCAE0-EB70-4A9E-80B2-501BBDD0BF8A}"/>
              </a:ext>
            </a:extLst>
          </p:cNvPr>
          <p:cNvSpPr txBox="1"/>
          <p:nvPr/>
        </p:nvSpPr>
        <p:spPr>
          <a:xfrm>
            <a:off x="5444245" y="-2078153"/>
            <a:ext cx="1193902" cy="307777"/>
          </a:xfrm>
          <a:prstGeom prst="rect">
            <a:avLst/>
          </a:prstGeom>
          <a:noFill/>
        </p:spPr>
        <p:txBody>
          <a:bodyPr wrap="square" rtlCol="0">
            <a:spAutoFit/>
          </a:bodyPr>
          <a:lstStyle/>
          <a:p>
            <a:pPr algn="ctr"/>
            <a:r>
              <a:rPr lang="en-US" sz="1400" dirty="0"/>
              <a:t>2EME AXE</a:t>
            </a:r>
          </a:p>
        </p:txBody>
      </p:sp>
      <p:sp>
        <p:nvSpPr>
          <p:cNvPr id="9" name="TextBox 19">
            <a:extLst>
              <a:ext uri="{FF2B5EF4-FFF2-40B4-BE49-F238E27FC236}">
                <a16:creationId xmlns:a16="http://schemas.microsoft.com/office/drawing/2014/main" id="{D87BBD36-B62E-41A1-921E-B92DD5A52B0C}"/>
              </a:ext>
            </a:extLst>
          </p:cNvPr>
          <p:cNvSpPr txBox="1"/>
          <p:nvPr/>
        </p:nvSpPr>
        <p:spPr>
          <a:xfrm>
            <a:off x="7896104" y="-2090671"/>
            <a:ext cx="1328888" cy="307777"/>
          </a:xfrm>
          <a:prstGeom prst="rect">
            <a:avLst/>
          </a:prstGeom>
          <a:noFill/>
        </p:spPr>
        <p:txBody>
          <a:bodyPr wrap="square" rtlCol="0">
            <a:spAutoFit/>
          </a:bodyPr>
          <a:lstStyle/>
          <a:p>
            <a:pPr algn="ctr"/>
            <a:r>
              <a:rPr lang="en-US" sz="1400" dirty="0"/>
              <a:t>3EME AXE</a:t>
            </a:r>
          </a:p>
        </p:txBody>
      </p:sp>
      <p:sp>
        <p:nvSpPr>
          <p:cNvPr id="11" name="Oval 9">
            <a:extLst>
              <a:ext uri="{FF2B5EF4-FFF2-40B4-BE49-F238E27FC236}">
                <a16:creationId xmlns:a16="http://schemas.microsoft.com/office/drawing/2014/main" id="{687E8112-5C65-4B23-9B80-23BCBE0F8B78}"/>
              </a:ext>
            </a:extLst>
          </p:cNvPr>
          <p:cNvSpPr/>
          <p:nvPr/>
        </p:nvSpPr>
        <p:spPr>
          <a:xfrm>
            <a:off x="723087" y="-2585347"/>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4" name="Oval 12">
            <a:extLst>
              <a:ext uri="{FF2B5EF4-FFF2-40B4-BE49-F238E27FC236}">
                <a16:creationId xmlns:a16="http://schemas.microsoft.com/office/drawing/2014/main" id="{48F9E6D5-8FFE-4664-90A3-CFAE694A7966}"/>
              </a:ext>
            </a:extLst>
          </p:cNvPr>
          <p:cNvSpPr/>
          <p:nvPr/>
        </p:nvSpPr>
        <p:spPr>
          <a:xfrm>
            <a:off x="3076367" y="-2604423"/>
            <a:ext cx="494676" cy="494676"/>
          </a:xfrm>
          <a:prstGeom prst="ellipse">
            <a:avLst/>
          </a:prstGeom>
          <a:solidFill>
            <a:srgbClr val="00999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7" name="Oval 15">
            <a:extLst>
              <a:ext uri="{FF2B5EF4-FFF2-40B4-BE49-F238E27FC236}">
                <a16:creationId xmlns:a16="http://schemas.microsoft.com/office/drawing/2014/main" id="{84C9464D-4CC7-4F2F-A906-827404B6936D}"/>
              </a:ext>
            </a:extLst>
          </p:cNvPr>
          <p:cNvSpPr/>
          <p:nvPr/>
        </p:nvSpPr>
        <p:spPr>
          <a:xfrm>
            <a:off x="5757192" y="-2591905"/>
            <a:ext cx="494676" cy="494676"/>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0" name="Oval 18">
            <a:extLst>
              <a:ext uri="{FF2B5EF4-FFF2-40B4-BE49-F238E27FC236}">
                <a16:creationId xmlns:a16="http://schemas.microsoft.com/office/drawing/2014/main" id="{2AAFCE29-09C4-4BF2-8B02-7A796D2EF1C0}"/>
              </a:ext>
            </a:extLst>
          </p:cNvPr>
          <p:cNvSpPr/>
          <p:nvPr/>
        </p:nvSpPr>
        <p:spPr>
          <a:xfrm>
            <a:off x="8295208" y="-2604423"/>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3" name="Oval 21">
            <a:extLst>
              <a:ext uri="{FF2B5EF4-FFF2-40B4-BE49-F238E27FC236}">
                <a16:creationId xmlns:a16="http://schemas.microsoft.com/office/drawing/2014/main" id="{F1E9CB11-1053-406E-804D-19D20FAE42DB}"/>
              </a:ext>
            </a:extLst>
          </p:cNvPr>
          <p:cNvSpPr/>
          <p:nvPr/>
        </p:nvSpPr>
        <p:spPr>
          <a:xfrm>
            <a:off x="10791299" y="-2585347"/>
            <a:ext cx="494676" cy="494676"/>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5" name="TextBox 22">
            <a:extLst>
              <a:ext uri="{FF2B5EF4-FFF2-40B4-BE49-F238E27FC236}">
                <a16:creationId xmlns:a16="http://schemas.microsoft.com/office/drawing/2014/main" id="{992AF65D-1E09-4890-9940-7CA85BC1C940}"/>
              </a:ext>
            </a:extLst>
          </p:cNvPr>
          <p:cNvSpPr txBox="1"/>
          <p:nvPr/>
        </p:nvSpPr>
        <p:spPr>
          <a:xfrm>
            <a:off x="10314252" y="-2071595"/>
            <a:ext cx="1448770" cy="307777"/>
          </a:xfrm>
          <a:prstGeom prst="rect">
            <a:avLst/>
          </a:prstGeom>
          <a:noFill/>
        </p:spPr>
        <p:txBody>
          <a:bodyPr wrap="square" rtlCol="0">
            <a:spAutoFit/>
          </a:bodyPr>
          <a:lstStyle/>
          <a:p>
            <a:pPr algn="ctr"/>
            <a:r>
              <a:rPr lang="en-US" sz="1400" dirty="0"/>
              <a:t>CONCLUSION</a:t>
            </a:r>
            <a:endParaRPr lang="en-US" sz="1600" dirty="0"/>
          </a:p>
        </p:txBody>
      </p:sp>
      <p:sp>
        <p:nvSpPr>
          <p:cNvPr id="29" name="ZoneTexte 28">
            <a:extLst>
              <a:ext uri="{FF2B5EF4-FFF2-40B4-BE49-F238E27FC236}">
                <a16:creationId xmlns:a16="http://schemas.microsoft.com/office/drawing/2014/main" id="{1FA51F6F-2517-4CDE-810A-0E70E8569817}"/>
              </a:ext>
            </a:extLst>
          </p:cNvPr>
          <p:cNvSpPr txBox="1"/>
          <p:nvPr/>
        </p:nvSpPr>
        <p:spPr>
          <a:xfrm>
            <a:off x="316499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0" name="ZoneTexte 29">
            <a:extLst>
              <a:ext uri="{FF2B5EF4-FFF2-40B4-BE49-F238E27FC236}">
                <a16:creationId xmlns:a16="http://schemas.microsoft.com/office/drawing/2014/main" id="{7A870D2C-2641-4CDA-9A20-C57CF3A0C538}"/>
              </a:ext>
            </a:extLst>
          </p:cNvPr>
          <p:cNvSpPr txBox="1"/>
          <p:nvPr/>
        </p:nvSpPr>
        <p:spPr>
          <a:xfrm>
            <a:off x="5852130" y="-2522675"/>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31" name="ZoneTexte 30">
            <a:extLst>
              <a:ext uri="{FF2B5EF4-FFF2-40B4-BE49-F238E27FC236}">
                <a16:creationId xmlns:a16="http://schemas.microsoft.com/office/drawing/2014/main" id="{1CD8FC4C-7F27-4BFF-A9A8-075FFA7D9A6D}"/>
              </a:ext>
            </a:extLst>
          </p:cNvPr>
          <p:cNvSpPr txBox="1"/>
          <p:nvPr/>
        </p:nvSpPr>
        <p:spPr>
          <a:xfrm>
            <a:off x="8390146" y="-2541751"/>
            <a:ext cx="30480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48" name="Titre 1">
            <a:extLst>
              <a:ext uri="{FF2B5EF4-FFF2-40B4-BE49-F238E27FC236}">
                <a16:creationId xmlns:a16="http://schemas.microsoft.com/office/drawing/2014/main" id="{60932756-1423-2737-BBE0-17851401E8C8}"/>
              </a:ext>
            </a:extLst>
          </p:cNvPr>
          <p:cNvSpPr txBox="1">
            <a:spLocks/>
          </p:cNvSpPr>
          <p:nvPr/>
        </p:nvSpPr>
        <p:spPr>
          <a:xfrm>
            <a:off x="723087" y="1076860"/>
            <a:ext cx="1915637" cy="7749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3200" b="1" dirty="0">
                <a:solidFill>
                  <a:srgbClr val="0096C7"/>
                </a:solidFill>
                <a:latin typeface="Times New Roman" panose="02020603050405020304" pitchFamily="18" charset="0"/>
                <a:cs typeface="Times New Roman" panose="02020603050405020304" pitchFamily="18" charset="0"/>
              </a:rPr>
              <a:t>Objectifs</a:t>
            </a:r>
          </a:p>
        </p:txBody>
      </p:sp>
      <p:pic>
        <p:nvPicPr>
          <p:cNvPr id="10" name="Image 9">
            <a:extLst>
              <a:ext uri="{FF2B5EF4-FFF2-40B4-BE49-F238E27FC236}">
                <a16:creationId xmlns:a16="http://schemas.microsoft.com/office/drawing/2014/main" id="{EF7D38EA-F100-1610-8677-22C72394D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3929" y="1248301"/>
            <a:ext cx="5355110" cy="4632023"/>
          </a:xfrm>
          <a:prstGeom prst="rect">
            <a:avLst/>
          </a:prstGeom>
        </p:spPr>
      </p:pic>
      <p:sp>
        <p:nvSpPr>
          <p:cNvPr id="92" name="ZoneTexte 91">
            <a:extLst>
              <a:ext uri="{FF2B5EF4-FFF2-40B4-BE49-F238E27FC236}">
                <a16:creationId xmlns:a16="http://schemas.microsoft.com/office/drawing/2014/main" id="{091C897A-6D00-0187-AA95-AC3844166933}"/>
              </a:ext>
            </a:extLst>
          </p:cNvPr>
          <p:cNvSpPr txBox="1"/>
          <p:nvPr/>
        </p:nvSpPr>
        <p:spPr>
          <a:xfrm>
            <a:off x="896718" y="1815852"/>
            <a:ext cx="4841356" cy="3970318"/>
          </a:xfrm>
          <a:prstGeom prst="rect">
            <a:avLst/>
          </a:prstGeom>
          <a:noFill/>
        </p:spPr>
        <p:txBody>
          <a:bodyPr wrap="square">
            <a:spAutoFit/>
          </a:bodyPr>
          <a:lstStyle/>
          <a:p>
            <a:pPr marL="285750" indent="-285750">
              <a:buFont typeface="Wingdings" panose="05000000000000000000" pitchFamily="2" charset="2"/>
              <a:buChar char="ü"/>
            </a:pPr>
            <a:r>
              <a:rPr lang="fr-FR" dirty="0">
                <a:latin typeface="Times New Roman" panose="02020603050405020304" pitchFamily="18" charset="0"/>
                <a:ea typeface="Calibri" panose="020F0502020204030204" pitchFamily="34" charset="0"/>
                <a:cs typeface="Arial" panose="020B0604020202020204" pitchFamily="34" charset="0"/>
              </a:rPr>
              <a:t>F</a:t>
            </a:r>
            <a:r>
              <a:rPr lang="fr-FR" sz="1800" dirty="0">
                <a:effectLst/>
                <a:latin typeface="Times New Roman" panose="02020603050405020304" pitchFamily="18" charset="0"/>
                <a:ea typeface="Calibri" panose="020F0502020204030204" pitchFamily="34" charset="0"/>
                <a:cs typeface="Arial" panose="020B0604020202020204" pitchFamily="34" charset="0"/>
              </a:rPr>
              <a:t>aciliter la gestion des conférences</a:t>
            </a:r>
          </a:p>
          <a:p>
            <a:endParaRPr lang="fr-FR" dirty="0">
              <a:latin typeface="Times New Roman" panose="02020603050405020304" pitchFamily="18" charset="0"/>
              <a:cs typeface="Arial" panose="020B0604020202020204" pitchFamily="34" charset="0"/>
            </a:endParaRPr>
          </a:p>
          <a:p>
            <a:pPr marL="285750" indent="-285750">
              <a:buFont typeface="Wingdings" panose="05000000000000000000" pitchFamily="2" charset="2"/>
              <a:buChar char="ü"/>
            </a:pPr>
            <a:r>
              <a:rPr lang="fr-FR" dirty="0">
                <a:latin typeface="Times New Roman" panose="02020603050405020304" pitchFamily="18" charset="0"/>
                <a:ea typeface="Calibri" panose="020F0502020204030204" pitchFamily="34" charset="0"/>
                <a:cs typeface="Arial" panose="020B0604020202020204" pitchFamily="34" charset="0"/>
              </a:rPr>
              <a:t>P</a:t>
            </a:r>
            <a:r>
              <a:rPr lang="fr-FR" sz="1800" dirty="0">
                <a:effectLst/>
                <a:latin typeface="Times New Roman" panose="02020603050405020304" pitchFamily="18" charset="0"/>
                <a:ea typeface="Calibri" panose="020F0502020204030204" pitchFamily="34" charset="0"/>
                <a:cs typeface="Arial" panose="020B0604020202020204" pitchFamily="34" charset="0"/>
              </a:rPr>
              <a:t>rotéger les données personnelles</a:t>
            </a:r>
          </a:p>
          <a:p>
            <a:pPr marL="285750" indent="-285750">
              <a:buFont typeface="Wingdings" panose="05000000000000000000" pitchFamily="2" charset="2"/>
              <a:buChar char="ü"/>
            </a:pPr>
            <a:endParaRPr lang="fr-FR" dirty="0">
              <a:latin typeface="Times New Roman" panose="02020603050405020304" pitchFamily="18"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ü"/>
            </a:pPr>
            <a:r>
              <a:rPr lang="fr-FR" dirty="0">
                <a:latin typeface="Times New Roman" panose="02020603050405020304" pitchFamily="18" charset="0"/>
                <a:ea typeface="Calibri" panose="020F0502020204030204" pitchFamily="34" charset="0"/>
                <a:cs typeface="Arial" panose="020B0604020202020204" pitchFamily="34" charset="0"/>
              </a:rPr>
              <a:t>A</a:t>
            </a:r>
            <a:r>
              <a:rPr lang="fr-FR" sz="1800" dirty="0">
                <a:effectLst/>
                <a:latin typeface="Times New Roman" panose="02020603050405020304" pitchFamily="18" charset="0"/>
                <a:ea typeface="Calibri" panose="020F0502020204030204" pitchFamily="34" charset="0"/>
                <a:cs typeface="Arial" panose="020B0604020202020204" pitchFamily="34" charset="0"/>
              </a:rPr>
              <a:t>ider les chercheurs à suivre leurs recherches et à soumettre des articles</a:t>
            </a:r>
          </a:p>
          <a:p>
            <a:endParaRPr lang="fr-FR" dirty="0">
              <a:latin typeface="Times New Roman" panose="02020603050405020304" pitchFamily="18" charset="0"/>
              <a:cs typeface="Arial" panose="020B0604020202020204" pitchFamily="34" charset="0"/>
            </a:endParaRPr>
          </a:p>
          <a:p>
            <a:pPr marL="285750" indent="-285750">
              <a:buFont typeface="Wingdings" panose="05000000000000000000" pitchFamily="2" charset="2"/>
              <a:buChar char="ü"/>
            </a:pPr>
            <a:r>
              <a:rPr lang="fr-FR" dirty="0">
                <a:latin typeface="Times New Roman" panose="02020603050405020304" pitchFamily="18" charset="0"/>
                <a:ea typeface="Calibri" panose="020F0502020204030204" pitchFamily="34" charset="0"/>
                <a:cs typeface="Arial" panose="020B0604020202020204" pitchFamily="34" charset="0"/>
              </a:rPr>
              <a:t>M</a:t>
            </a:r>
            <a:r>
              <a:rPr lang="fr-FR" sz="1800" dirty="0">
                <a:effectLst/>
                <a:latin typeface="Times New Roman" panose="02020603050405020304" pitchFamily="18" charset="0"/>
                <a:ea typeface="Calibri" panose="020F0502020204030204" pitchFamily="34" charset="0"/>
                <a:cs typeface="Arial" panose="020B0604020202020204" pitchFamily="34" charset="0"/>
              </a:rPr>
              <a:t>aintenir un haut niveau de sécurité</a:t>
            </a:r>
          </a:p>
          <a:p>
            <a:endParaRPr lang="fr-FR" dirty="0">
              <a:latin typeface="Times New Roman" panose="02020603050405020304" pitchFamily="18" charset="0"/>
              <a:cs typeface="Arial" panose="020B0604020202020204" pitchFamily="34" charset="0"/>
            </a:endParaRPr>
          </a:p>
          <a:p>
            <a:pPr marL="285750" indent="-285750">
              <a:buFont typeface="Wingdings" panose="05000000000000000000" pitchFamily="2" charset="2"/>
              <a:buChar char="ü"/>
            </a:pPr>
            <a:r>
              <a:rPr lang="fr-FR" dirty="0">
                <a:latin typeface="Times New Roman" panose="02020603050405020304" pitchFamily="18" charset="0"/>
                <a:ea typeface="Calibri" panose="020F0502020204030204" pitchFamily="34" charset="0"/>
                <a:cs typeface="Arial" panose="020B0604020202020204" pitchFamily="34" charset="0"/>
              </a:rPr>
              <a:t>F</a:t>
            </a:r>
            <a:r>
              <a:rPr lang="fr-FR" sz="1800" dirty="0">
                <a:effectLst/>
                <a:latin typeface="Times New Roman" panose="02020603050405020304" pitchFamily="18" charset="0"/>
                <a:ea typeface="Calibri" panose="020F0502020204030204" pitchFamily="34" charset="0"/>
                <a:cs typeface="Arial" panose="020B0604020202020204" pitchFamily="34" charset="0"/>
              </a:rPr>
              <a:t>ournir un site dynamique pour chaque conférence</a:t>
            </a:r>
          </a:p>
          <a:p>
            <a:endParaRPr lang="fr-FR" dirty="0">
              <a:latin typeface="Times New Roman" panose="02020603050405020304" pitchFamily="18" charset="0"/>
              <a:cs typeface="Arial" panose="020B0604020202020204" pitchFamily="34" charset="0"/>
            </a:endParaRPr>
          </a:p>
          <a:p>
            <a:pPr marL="285750" indent="-285750">
              <a:buFont typeface="Wingdings" panose="05000000000000000000" pitchFamily="2" charset="2"/>
              <a:buChar char="ü"/>
            </a:pPr>
            <a:r>
              <a:rPr lang="fr-FR" dirty="0">
                <a:latin typeface="Times New Roman" panose="02020603050405020304" pitchFamily="18" charset="0"/>
                <a:ea typeface="Calibri" panose="020F0502020204030204" pitchFamily="34" charset="0"/>
                <a:cs typeface="Arial" panose="020B0604020202020204" pitchFamily="34" charset="0"/>
              </a:rPr>
              <a:t>S</a:t>
            </a:r>
            <a:r>
              <a:rPr lang="fr-FR" sz="1800" dirty="0">
                <a:effectLst/>
                <a:latin typeface="Times New Roman" panose="02020603050405020304" pitchFamily="18" charset="0"/>
                <a:ea typeface="Calibri" panose="020F0502020204030204" pitchFamily="34" charset="0"/>
                <a:cs typeface="Arial" panose="020B0604020202020204" pitchFamily="34" charset="0"/>
              </a:rPr>
              <a:t>ystème bilingue est disponible pour attirer les clients du monde entier</a:t>
            </a:r>
            <a:endParaRPr lang="fr-FR" dirty="0"/>
          </a:p>
        </p:txBody>
      </p:sp>
      <p:sp>
        <p:nvSpPr>
          <p:cNvPr id="13" name="Rectangle 12">
            <a:extLst>
              <a:ext uri="{FF2B5EF4-FFF2-40B4-BE49-F238E27FC236}">
                <a16:creationId xmlns:a16="http://schemas.microsoft.com/office/drawing/2014/main" id="{19FC94DA-6C78-2A8A-C06A-4820F1A1BE37}"/>
              </a:ext>
            </a:extLst>
          </p:cNvPr>
          <p:cNvSpPr/>
          <p:nvPr/>
        </p:nvSpPr>
        <p:spPr>
          <a:xfrm>
            <a:off x="1917290" y="6312310"/>
            <a:ext cx="8160775" cy="448684"/>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Triangle isocèle 92">
            <a:extLst>
              <a:ext uri="{FF2B5EF4-FFF2-40B4-BE49-F238E27FC236}">
                <a16:creationId xmlns:a16="http://schemas.microsoft.com/office/drawing/2014/main" id="{2FA1C3B8-6428-FA37-2BA7-E54E3824E53D}"/>
              </a:ext>
            </a:extLst>
          </p:cNvPr>
          <p:cNvSpPr/>
          <p:nvPr/>
        </p:nvSpPr>
        <p:spPr>
          <a:xfrm rot="5400000">
            <a:off x="-103979" y="1116992"/>
            <a:ext cx="723087" cy="515129"/>
          </a:xfrm>
          <a:prstGeom prst="triangle">
            <a:avLst/>
          </a:prstGeom>
          <a:solidFill>
            <a:srgbClr val="0096C7"/>
          </a:solidFill>
          <a:ln>
            <a:solidFill>
              <a:srgbClr val="0096C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Rectangle: Rounded Corners 3">
            <a:extLst>
              <a:ext uri="{FF2B5EF4-FFF2-40B4-BE49-F238E27FC236}">
                <a16:creationId xmlns:a16="http://schemas.microsoft.com/office/drawing/2014/main" id="{0FE6792E-522C-8383-9D88-C65743C556D2}"/>
              </a:ext>
            </a:extLst>
          </p:cNvPr>
          <p:cNvSpPr/>
          <p:nvPr/>
        </p:nvSpPr>
        <p:spPr>
          <a:xfrm>
            <a:off x="1758254" y="355406"/>
            <a:ext cx="8978926" cy="143843"/>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
            <a:extLst>
              <a:ext uri="{FF2B5EF4-FFF2-40B4-BE49-F238E27FC236}">
                <a16:creationId xmlns:a16="http://schemas.microsoft.com/office/drawing/2014/main" id="{8B858537-8AD0-1B5E-1EF5-3DAEED84C174}"/>
              </a:ext>
            </a:extLst>
          </p:cNvPr>
          <p:cNvSpPr/>
          <p:nvPr/>
        </p:nvSpPr>
        <p:spPr>
          <a:xfrm>
            <a:off x="1758254" y="349980"/>
            <a:ext cx="1634504" cy="180560"/>
          </a:xfrm>
          <a:prstGeom prst="roundRect">
            <a:avLst>
              <a:gd name="adj" fmla="val 50000"/>
            </a:avLst>
          </a:prstGeom>
          <a:solidFill>
            <a:srgbClr val="0096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9">
            <a:extLst>
              <a:ext uri="{FF2B5EF4-FFF2-40B4-BE49-F238E27FC236}">
                <a16:creationId xmlns:a16="http://schemas.microsoft.com/office/drawing/2014/main" id="{BF7FAF91-BA04-7250-5705-5422920CCE6D}"/>
              </a:ext>
            </a:extLst>
          </p:cNvPr>
          <p:cNvSpPr/>
          <p:nvPr/>
        </p:nvSpPr>
        <p:spPr>
          <a:xfrm>
            <a:off x="1589275" y="241053"/>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1" name="Oval 12">
            <a:extLst>
              <a:ext uri="{FF2B5EF4-FFF2-40B4-BE49-F238E27FC236}">
                <a16:creationId xmlns:a16="http://schemas.microsoft.com/office/drawing/2014/main" id="{111D1F22-9CA0-B26E-DECF-3ECB9EDF04C6}"/>
              </a:ext>
            </a:extLst>
          </p:cNvPr>
          <p:cNvSpPr/>
          <p:nvPr/>
        </p:nvSpPr>
        <p:spPr>
          <a:xfrm>
            <a:off x="3291593" y="227164"/>
            <a:ext cx="360174" cy="360174"/>
          </a:xfrm>
          <a:prstGeom prst="ellipse">
            <a:avLst/>
          </a:prstGeom>
          <a:solidFill>
            <a:srgbClr val="0096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2" name="Oval 15">
            <a:extLst>
              <a:ext uri="{FF2B5EF4-FFF2-40B4-BE49-F238E27FC236}">
                <a16:creationId xmlns:a16="http://schemas.microsoft.com/office/drawing/2014/main" id="{DB9A374B-AB71-A54B-8BCE-544EE2B9DE63}"/>
              </a:ext>
            </a:extLst>
          </p:cNvPr>
          <p:cNvSpPr/>
          <p:nvPr/>
        </p:nvSpPr>
        <p:spPr>
          <a:xfrm>
            <a:off x="5243505" y="236278"/>
            <a:ext cx="360174" cy="360174"/>
          </a:xfrm>
          <a:prstGeom prst="ellipse">
            <a:avLst/>
          </a:prstGeom>
          <a:solidFill>
            <a:srgbClr val="A6A6A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3" name="Oval 18">
            <a:extLst>
              <a:ext uri="{FF2B5EF4-FFF2-40B4-BE49-F238E27FC236}">
                <a16:creationId xmlns:a16="http://schemas.microsoft.com/office/drawing/2014/main" id="{1C3E2A3D-1AD1-6687-2AA2-42489F88B13A}"/>
              </a:ext>
            </a:extLst>
          </p:cNvPr>
          <p:cNvSpPr/>
          <p:nvPr/>
        </p:nvSpPr>
        <p:spPr>
          <a:xfrm>
            <a:off x="7091438"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4" name="Oval 21">
            <a:extLst>
              <a:ext uri="{FF2B5EF4-FFF2-40B4-BE49-F238E27FC236}">
                <a16:creationId xmlns:a16="http://schemas.microsoft.com/office/drawing/2014/main" id="{02A9B400-3B61-E736-7202-CB46CB4BBFF3}"/>
              </a:ext>
            </a:extLst>
          </p:cNvPr>
          <p:cNvSpPr/>
          <p:nvPr/>
        </p:nvSpPr>
        <p:spPr>
          <a:xfrm>
            <a:off x="10468136" y="239545"/>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5" name="ZoneTexte 54">
            <a:extLst>
              <a:ext uri="{FF2B5EF4-FFF2-40B4-BE49-F238E27FC236}">
                <a16:creationId xmlns:a16="http://schemas.microsoft.com/office/drawing/2014/main" id="{B272869C-4E97-2F0F-9EC2-134D00FE605E}"/>
              </a:ext>
            </a:extLst>
          </p:cNvPr>
          <p:cNvSpPr txBox="1"/>
          <p:nvPr/>
        </p:nvSpPr>
        <p:spPr>
          <a:xfrm>
            <a:off x="3315136" y="230339"/>
            <a:ext cx="505610" cy="369332"/>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1</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6" name="ZoneTexte 55">
            <a:extLst>
              <a:ext uri="{FF2B5EF4-FFF2-40B4-BE49-F238E27FC236}">
                <a16:creationId xmlns:a16="http://schemas.microsoft.com/office/drawing/2014/main" id="{32A38C27-3B73-CE0A-9CDC-D7505883CE38}"/>
              </a:ext>
            </a:extLst>
          </p:cNvPr>
          <p:cNvSpPr txBox="1"/>
          <p:nvPr/>
        </p:nvSpPr>
        <p:spPr>
          <a:xfrm>
            <a:off x="5269909"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2</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7" name="ZoneTexte 56">
            <a:extLst>
              <a:ext uri="{FF2B5EF4-FFF2-40B4-BE49-F238E27FC236}">
                <a16:creationId xmlns:a16="http://schemas.microsoft.com/office/drawing/2014/main" id="{E7D5395A-F69D-A450-10D0-5CD54B53E84F}"/>
              </a:ext>
            </a:extLst>
          </p:cNvPr>
          <p:cNvSpPr txBox="1"/>
          <p:nvPr/>
        </p:nvSpPr>
        <p:spPr>
          <a:xfrm>
            <a:off x="7116113" y="236278"/>
            <a:ext cx="221925" cy="268911"/>
          </a:xfrm>
          <a:prstGeom prst="rect">
            <a:avLst/>
          </a:prstGeom>
          <a:noFill/>
        </p:spPr>
        <p:txBody>
          <a:bodyPr wrap="square" rtlCol="0">
            <a:spAutoFit/>
          </a:bodyPr>
          <a:lstStyle/>
          <a:p>
            <a:r>
              <a:rPr lang="en-US"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rPr>
              <a:t>3</a:t>
            </a:r>
            <a:endParaRPr lang="fr-FR" dirty="0">
              <a:solidFill>
                <a:srgbClr val="FFFFFF"/>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58" name="TextBox 19">
            <a:extLst>
              <a:ext uri="{FF2B5EF4-FFF2-40B4-BE49-F238E27FC236}">
                <a16:creationId xmlns:a16="http://schemas.microsoft.com/office/drawing/2014/main" id="{4523A42E-640C-ECB5-9C5C-F265A3A435BE}"/>
              </a:ext>
            </a:extLst>
          </p:cNvPr>
          <p:cNvSpPr txBox="1"/>
          <p:nvPr/>
        </p:nvSpPr>
        <p:spPr>
          <a:xfrm>
            <a:off x="2444220" y="587338"/>
            <a:ext cx="1924923" cy="253916"/>
          </a:xfrm>
          <a:prstGeom prst="rect">
            <a:avLst/>
          </a:prstGeom>
          <a:noFill/>
        </p:spPr>
        <p:txBody>
          <a:bodyPr wrap="square" rtlCol="0">
            <a:spAutoFit/>
          </a:bodyPr>
          <a:lstStyle/>
          <a:p>
            <a:pPr algn="ctr"/>
            <a:r>
              <a:rPr lang="en-US" sz="1050" b="1" dirty="0" err="1">
                <a:solidFill>
                  <a:srgbClr val="002060"/>
                </a:solidFill>
              </a:rPr>
              <a:t>Contexte</a:t>
            </a:r>
            <a:r>
              <a:rPr lang="en-US" sz="1050" b="1" dirty="0">
                <a:solidFill>
                  <a:srgbClr val="002060"/>
                </a:solidFill>
              </a:rPr>
              <a:t> </a:t>
            </a:r>
            <a:r>
              <a:rPr lang="en-US" sz="1050" b="1" dirty="0" err="1">
                <a:solidFill>
                  <a:srgbClr val="002060"/>
                </a:solidFill>
              </a:rPr>
              <a:t>général</a:t>
            </a:r>
            <a:r>
              <a:rPr lang="en-US" sz="1050" b="1" dirty="0">
                <a:solidFill>
                  <a:srgbClr val="002060"/>
                </a:solidFill>
              </a:rPr>
              <a:t> du projet</a:t>
            </a:r>
          </a:p>
        </p:txBody>
      </p:sp>
      <p:sp>
        <p:nvSpPr>
          <p:cNvPr id="59" name="Oval 21">
            <a:extLst>
              <a:ext uri="{FF2B5EF4-FFF2-40B4-BE49-F238E27FC236}">
                <a16:creationId xmlns:a16="http://schemas.microsoft.com/office/drawing/2014/main" id="{01C2E4EA-E227-9502-444A-85304802BE0A}"/>
              </a:ext>
            </a:extLst>
          </p:cNvPr>
          <p:cNvSpPr/>
          <p:nvPr/>
        </p:nvSpPr>
        <p:spPr>
          <a:xfrm>
            <a:off x="8779787" y="227164"/>
            <a:ext cx="360174" cy="360174"/>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3" name="ZoneTexte 2">
            <a:extLst>
              <a:ext uri="{FF2B5EF4-FFF2-40B4-BE49-F238E27FC236}">
                <a16:creationId xmlns:a16="http://schemas.microsoft.com/office/drawing/2014/main" id="{2127356C-7995-518B-8F4E-7DAFCEE5A977}"/>
              </a:ext>
            </a:extLst>
          </p:cNvPr>
          <p:cNvSpPr txBox="1"/>
          <p:nvPr/>
        </p:nvSpPr>
        <p:spPr>
          <a:xfrm>
            <a:off x="2113935" y="6361846"/>
            <a:ext cx="8500964" cy="400110"/>
          </a:xfrm>
          <a:prstGeom prst="rect">
            <a:avLst/>
          </a:prstGeom>
          <a:noFill/>
        </p:spPr>
        <p:txBody>
          <a:bodyPr wrap="square" rtlCol="0">
            <a:spAutoFit/>
          </a:bodyPr>
          <a:lstStyle/>
          <a:p>
            <a:pPr algn="ctr"/>
            <a:r>
              <a:rPr lang="fr-FR" sz="2000" dirty="0">
                <a:solidFill>
                  <a:schemeClr val="accent1">
                    <a:lumMod val="75000"/>
                  </a:schemeClr>
                </a:solidFill>
                <a:latin typeface="Agency FB" panose="020B0503020202020204" pitchFamily="34" charset="0"/>
                <a:ea typeface="Times New Roman" panose="02020603050405020304" pitchFamily="18" charset="0"/>
              </a:rPr>
              <a:t>A</a:t>
            </a:r>
            <a:r>
              <a:rPr lang="fr-FR" sz="2000" dirty="0">
                <a:solidFill>
                  <a:schemeClr val="accent1">
                    <a:lumMod val="75000"/>
                  </a:schemeClr>
                </a:solidFill>
                <a:effectLst/>
                <a:latin typeface="Agency FB" panose="020B0503020202020204" pitchFamily="34" charset="0"/>
                <a:ea typeface="Times New Roman" panose="02020603050405020304" pitchFamily="18" charset="0"/>
              </a:rPr>
              <a:t>pplication mobile pour la gestion et l’optimisation des itinéraire de tournées des facteurs</a:t>
            </a:r>
            <a:endParaRPr lang="fr-FR" sz="2000" dirty="0">
              <a:solidFill>
                <a:schemeClr val="accent1">
                  <a:lumMod val="75000"/>
                </a:schemeClr>
              </a:solidFill>
              <a:latin typeface="Agency FB" panose="020B0503020202020204" pitchFamily="34" charset="0"/>
              <a:cs typeface="Times New Roman" panose="02020603050405020304" pitchFamily="18" charset="0"/>
            </a:endParaRPr>
          </a:p>
        </p:txBody>
      </p:sp>
    </p:spTree>
    <p:extLst>
      <p:ext uri="{BB962C8B-B14F-4D97-AF65-F5344CB8AC3E}">
        <p14:creationId xmlns:p14="http://schemas.microsoft.com/office/powerpoint/2010/main" val="201510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ppt_x</p:attrName>
                                        </p:attrNameLst>
                                      </p:cBhvr>
                                      <p:tavLst>
                                        <p:tav tm="0">
                                          <p:val>
                                            <p:strVal val="#ppt_x-#ppt_w/2"/>
                                          </p:val>
                                        </p:tav>
                                        <p:tav tm="100000">
                                          <p:val>
                                            <p:strVal val="#ppt_x"/>
                                          </p:val>
                                        </p:tav>
                                      </p:tavLst>
                                    </p:anim>
                                    <p:anim calcmode="lin" valueType="num">
                                      <p:cBhvr>
                                        <p:cTn id="8" dur="1000" fill="hold"/>
                                        <p:tgtEl>
                                          <p:spTgt spid="5"/>
                                        </p:tgtEl>
                                        <p:attrNameLst>
                                          <p:attrName>ppt_y</p:attrName>
                                        </p:attrNameLst>
                                      </p:cBhvr>
                                      <p:tavLst>
                                        <p:tav tm="0">
                                          <p:val>
                                            <p:strVal val="#ppt_y"/>
                                          </p:val>
                                        </p:tav>
                                        <p:tav tm="100000">
                                          <p:val>
                                            <p:strVal val="#ppt_y"/>
                                          </p:val>
                                        </p:tav>
                                      </p:tavLst>
                                    </p:anim>
                                    <p:anim calcmode="lin" valueType="num">
                                      <p:cBhvr>
                                        <p:cTn id="9" dur="1000" fill="hold"/>
                                        <p:tgtEl>
                                          <p:spTgt spid="5"/>
                                        </p:tgtEl>
                                        <p:attrNameLst>
                                          <p:attrName>ppt_w</p:attrName>
                                        </p:attrNameLst>
                                      </p:cBhvr>
                                      <p:tavLst>
                                        <p:tav tm="0">
                                          <p:val>
                                            <p:fltVal val="0"/>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childTnLst>
                                </p:cTn>
                              </p:par>
                              <p:par>
                                <p:cTn id="11" presetID="2" presetClass="entr" presetSubtype="8"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additive="base">
                                        <p:cTn id="13" dur="500" fill="hold"/>
                                        <p:tgtEl>
                                          <p:spTgt spid="48"/>
                                        </p:tgtEl>
                                        <p:attrNameLst>
                                          <p:attrName>ppt_x</p:attrName>
                                        </p:attrNameLst>
                                      </p:cBhvr>
                                      <p:tavLst>
                                        <p:tav tm="0">
                                          <p:val>
                                            <p:strVal val="0-#ppt_w/2"/>
                                          </p:val>
                                        </p:tav>
                                        <p:tav tm="100000">
                                          <p:val>
                                            <p:strVal val="#ppt_x"/>
                                          </p:val>
                                        </p:tav>
                                      </p:tavLst>
                                    </p:anim>
                                    <p:anim calcmode="lin" valueType="num">
                                      <p:cBhvr additive="base">
                                        <p:cTn id="14" dur="500" fill="hold"/>
                                        <p:tgtEl>
                                          <p:spTgt spid="48"/>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250"/>
                                        <p:tgtEl>
                                          <p:spTgt spid="92"/>
                                        </p:tgtEl>
                                      </p:cBhvr>
                                    </p:animEffect>
                                    <p:anim calcmode="lin" valueType="num">
                                      <p:cBhvr>
                                        <p:cTn id="24" dur="250" fill="hold"/>
                                        <p:tgtEl>
                                          <p:spTgt spid="92"/>
                                        </p:tgtEl>
                                        <p:attrNameLst>
                                          <p:attrName>ppt_x</p:attrName>
                                        </p:attrNameLst>
                                      </p:cBhvr>
                                      <p:tavLst>
                                        <p:tav tm="0">
                                          <p:val>
                                            <p:strVal val="#ppt_x"/>
                                          </p:val>
                                        </p:tav>
                                        <p:tav tm="100000">
                                          <p:val>
                                            <p:strVal val="#ppt_x"/>
                                          </p:val>
                                        </p:tav>
                                      </p:tavLst>
                                    </p:anim>
                                    <p:anim calcmode="lin" valueType="num">
                                      <p:cBhvr>
                                        <p:cTn id="25" dur="25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8" grpId="0"/>
      <p:bldP spid="92"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6_Office Theme">
  <a:themeElements>
    <a:clrScheme name="Nova">
      <a:dk1>
        <a:srgbClr val="172144"/>
      </a:dk1>
      <a:lt1>
        <a:srgbClr val="FFFFFF"/>
      </a:lt1>
      <a:dk2>
        <a:srgbClr val="08C6F9"/>
      </a:dk2>
      <a:lt2>
        <a:srgbClr val="0FBCFA"/>
      </a:lt2>
      <a:accent1>
        <a:srgbClr val="377DFF"/>
      </a:accent1>
      <a:accent2>
        <a:srgbClr val="3087FE"/>
      </a:accent2>
      <a:accent3>
        <a:srgbClr val="2A92FD"/>
      </a:accent3>
      <a:accent4>
        <a:srgbClr val="239CFC"/>
      </a:accent4>
      <a:accent5>
        <a:srgbClr val="1CA7FC"/>
      </a:accent5>
      <a:accent6>
        <a:srgbClr val="15B1FB"/>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ayout of version 4.5">
  <a:themeElements>
    <a:clrScheme name="Custom 1">
      <a:dk1>
        <a:srgbClr val="172144"/>
      </a:dk1>
      <a:lt1>
        <a:srgbClr val="FFFFFF"/>
      </a:lt1>
      <a:dk2>
        <a:srgbClr val="172144"/>
      </a:dk2>
      <a:lt2>
        <a:srgbClr val="FFFFFF"/>
      </a:lt2>
      <a:accent1>
        <a:srgbClr val="FF2D5E"/>
      </a:accent1>
      <a:accent2>
        <a:srgbClr val="0D0884"/>
      </a:accent2>
      <a:accent3>
        <a:srgbClr val="FCB736"/>
      </a:accent3>
      <a:accent4>
        <a:srgbClr val="FC7033"/>
      </a:accent4>
      <a:accent5>
        <a:srgbClr val="3853F4"/>
      </a:accent5>
      <a:accent6>
        <a:srgbClr val="FF4D9E"/>
      </a:accent6>
      <a:hlink>
        <a:srgbClr val="2F8299"/>
      </a:hlink>
      <a:folHlink>
        <a:srgbClr val="8C8C8C"/>
      </a:folHlink>
    </a:clrScheme>
    <a:fontScheme name="Lymo">
      <a:majorFont>
        <a:latin typeface="Century Gothic"/>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39599</TotalTime>
  <Words>3350</Words>
  <Application>Microsoft Office PowerPoint</Application>
  <PresentationFormat>Grand écran</PresentationFormat>
  <Paragraphs>606</Paragraphs>
  <Slides>31</Slides>
  <Notes>31</Notes>
  <HiddenSlides>0</HiddenSlides>
  <MMClips>0</MMClips>
  <ScaleCrop>false</ScaleCrop>
  <HeadingPairs>
    <vt:vector size="6" baseType="variant">
      <vt:variant>
        <vt:lpstr>Polices utilisées</vt:lpstr>
      </vt:variant>
      <vt:variant>
        <vt:i4>20</vt:i4>
      </vt:variant>
      <vt:variant>
        <vt:lpstr>Thème</vt:lpstr>
      </vt:variant>
      <vt:variant>
        <vt:i4>4</vt:i4>
      </vt:variant>
      <vt:variant>
        <vt:lpstr>Titres des diapositives</vt:lpstr>
      </vt:variant>
      <vt:variant>
        <vt:i4>31</vt:i4>
      </vt:variant>
    </vt:vector>
  </HeadingPairs>
  <TitlesOfParts>
    <vt:vector size="55" baseType="lpstr">
      <vt:lpstr>Agency FB</vt:lpstr>
      <vt:lpstr>-apple-system</vt:lpstr>
      <vt:lpstr>Arial</vt:lpstr>
      <vt:lpstr>Arial</vt:lpstr>
      <vt:lpstr>Arial Black</vt:lpstr>
      <vt:lpstr>Calibri</vt:lpstr>
      <vt:lpstr>Calibri Light</vt:lpstr>
      <vt:lpstr>Century Gothic</vt:lpstr>
      <vt:lpstr>Designball-Social-01</vt:lpstr>
      <vt:lpstr>Lora</vt:lpstr>
      <vt:lpstr>Lucida Calligraphy</vt:lpstr>
      <vt:lpstr>Open Sans</vt:lpstr>
      <vt:lpstr>Open Sans Bold</vt:lpstr>
      <vt:lpstr>Open Sans Extrabold</vt:lpstr>
      <vt:lpstr>Open Sans Light</vt:lpstr>
      <vt:lpstr>Segoe UI</vt:lpstr>
      <vt:lpstr>Tajawal</vt:lpstr>
      <vt:lpstr>Times New Roman</vt:lpstr>
      <vt:lpstr>Tw Cen MT</vt:lpstr>
      <vt:lpstr>Wingdings</vt:lpstr>
      <vt:lpstr>Thème Office</vt:lpstr>
      <vt:lpstr>Conception personnalisée</vt:lpstr>
      <vt:lpstr>6_Office Theme</vt:lpstr>
      <vt:lpstr>Layout of version 4.5</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Yousra</dc:creator>
  <cp:lastModifiedBy>Mouhcine Maaiden</cp:lastModifiedBy>
  <cp:revision>199</cp:revision>
  <dcterms:created xsi:type="dcterms:W3CDTF">2021-01-19T00:24:26Z</dcterms:created>
  <dcterms:modified xsi:type="dcterms:W3CDTF">2022-09-13T23:13:24Z</dcterms:modified>
</cp:coreProperties>
</file>